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5"/>
  </p:notesMasterIdLst>
  <p:handoutMasterIdLst>
    <p:handoutMasterId r:id="rId26"/>
  </p:handoutMasterIdLst>
  <p:sldIdLst>
    <p:sldId id="259" r:id="rId4"/>
    <p:sldId id="257" r:id="rId5"/>
    <p:sldId id="261" r:id="rId6"/>
    <p:sldId id="262" r:id="rId7"/>
    <p:sldId id="280" r:id="rId8"/>
    <p:sldId id="263" r:id="rId9"/>
    <p:sldId id="281" r:id="rId10"/>
    <p:sldId id="265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2" r:id="rId24"/>
  </p:sldIdLst>
  <p:sldSz cx="9144000" cy="6858000" type="screen4x3"/>
  <p:notesSz cx="7077075" cy="90281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F31DDB-4B5A-9A41-BCAB-71DA564001C9}">
          <p14:sldIdLst>
            <p14:sldId id="259"/>
          </p14:sldIdLst>
        </p14:section>
        <p14:section name="Conteúdo" id="{BEACCC06-160B-7A47-8E92-B85CF8CDD5FB}">
          <p14:sldIdLst>
            <p14:sldId id="257"/>
            <p14:sldId id="261"/>
            <p14:sldId id="262"/>
            <p14:sldId id="280"/>
            <p14:sldId id="263"/>
            <p14:sldId id="281"/>
            <p14:sldId id="265"/>
            <p14:sldId id="267"/>
            <p14:sldId id="268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>
        <p:scale>
          <a:sx n="76" d="100"/>
          <a:sy n="76" d="100"/>
        </p:scale>
        <p:origin x="-608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7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904" y="-112"/>
      </p:cViewPr>
      <p:guideLst>
        <p:guide orient="horz" pos="2843"/>
        <p:guide pos="222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04F77-A5B8-45DA-9B3B-6B25720C6FE7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575675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575675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F8F89-9ADE-425B-AEB3-A1A51C52F7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489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45AB4-D62D-4026-813F-AD11074D9D1E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82700" y="677863"/>
            <a:ext cx="4511675" cy="3384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288354"/>
            <a:ext cx="5661660" cy="4062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1FADD-260F-423D-BFB5-2A2E217217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7738" y="703263"/>
            <a:ext cx="4511675" cy="3384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1FADD-260F-423D-BFB5-2A2E217217D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4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073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71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5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304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339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410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988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88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32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267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0951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04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505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9804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9698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398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562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2601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41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837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3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5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-corporate-identity-ppt-backgrounds3-1000x750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96592-E7DB-4053-864B-5DA18C43B1E9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-corporate-identity-ppt-backgrounds3-1000x750.jpg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0"/>
          <a:stretch/>
        </p:blipFill>
        <p:spPr>
          <a:xfrm>
            <a:off x="0" y="0"/>
            <a:ext cx="75438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5DD0F-79A3-AF4D-A4DE-2606D9E3958A}" type="datetimeFigureOut">
              <a:rPr lang="en-US" smtClean="0"/>
              <a:pPr/>
              <a:t>22/05/17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/>
          <p:nvPr userDrawn="1"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9116" y="6172200"/>
            <a:ext cx="71000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Macintosh HD:Users:ruicorreia:Desktop:Presentation1:Slide2.jpg"/>
          <p:cNvPicPr/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6" r="15924" b="7907"/>
          <a:stretch/>
        </p:blipFill>
        <p:spPr bwMode="auto">
          <a:xfrm>
            <a:off x="8353844" y="6096000"/>
            <a:ext cx="690460" cy="7357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003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Diagonal Corner Rectangle 7"/>
          <p:cNvSpPr/>
          <p:nvPr userDrawn="1"/>
        </p:nvSpPr>
        <p:spPr>
          <a:xfrm>
            <a:off x="-304800" y="5715000"/>
            <a:ext cx="9448800" cy="1143000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 userDrawn="1"/>
        </p:nvSpPr>
        <p:spPr>
          <a:xfrm>
            <a:off x="-3276600" y="-76200"/>
            <a:ext cx="6096000" cy="6934200"/>
          </a:xfrm>
          <a:prstGeom prst="ellips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69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381000"/>
            <a:ext cx="134112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 rot="5400000">
            <a:off x="5295900" y="1028700"/>
            <a:ext cx="1295400" cy="1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 descr="Macintosh HD:Users:ruicorreia:Desktop:Presentation1:Slide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7200"/>
            <a:ext cx="16002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10439038_322208771263390_5585979362350090762_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2" r="20503" b="39036"/>
          <a:stretch/>
        </p:blipFill>
        <p:spPr>
          <a:xfrm>
            <a:off x="3276600" y="4724400"/>
            <a:ext cx="5526742" cy="1843237"/>
          </a:xfrm>
          <a:prstGeom prst="rect">
            <a:avLst/>
          </a:prstGeom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590800" y="1981200"/>
            <a:ext cx="6248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sz="2400" b="1" dirty="0" smtClean="0"/>
              <a:t>MINISTÉRIU </a:t>
            </a:r>
            <a:r>
              <a:rPr lang="pt-PT" sz="2400" b="1" dirty="0" smtClean="0"/>
              <a:t>ADMINISTRASAUNESTATAL                 </a:t>
            </a:r>
            <a:br>
              <a:rPr lang="pt-PT" sz="2400" b="1" dirty="0" smtClean="0"/>
            </a:br>
            <a:r>
              <a:rPr lang="pt-PT" sz="2400" b="1" dirty="0" smtClean="0"/>
              <a:t>Vise </a:t>
            </a:r>
            <a:r>
              <a:rPr lang="pt-PT" sz="2400" b="1" dirty="0" smtClean="0"/>
              <a:t>- </a:t>
            </a:r>
            <a:r>
              <a:rPr lang="pt-PT" sz="2400" b="1" dirty="0" err="1" smtClean="0"/>
              <a:t>Ministru</a:t>
            </a:r>
            <a:r>
              <a:rPr lang="pt-PT" sz="2400" b="1" dirty="0" smtClean="0"/>
              <a:t> </a:t>
            </a:r>
            <a:r>
              <a:rPr lang="pt-PT" sz="2400" b="1" dirty="0" err="1" smtClean="0"/>
              <a:t>Administrasaun</a:t>
            </a:r>
            <a:r>
              <a:rPr lang="pt-PT" sz="2400" b="1" dirty="0" smtClean="0"/>
              <a:t> Estatal</a:t>
            </a:r>
            <a:endParaRPr lang="pt-PT" sz="2400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276600" y="3048000"/>
            <a:ext cx="5486400" cy="1470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b="1" dirty="0" err="1" smtClean="0"/>
              <a:t>Kooperasaun</a:t>
            </a:r>
            <a:r>
              <a:rPr lang="pt-PT" sz="3600" b="1" dirty="0" smtClean="0"/>
              <a:t> F2F</a:t>
            </a:r>
          </a:p>
          <a:p>
            <a:r>
              <a:rPr lang="pt-PT" sz="3600" b="1" dirty="0" err="1" smtClean="0"/>
              <a:t>Esperiénsia</a:t>
            </a:r>
            <a:r>
              <a:rPr lang="pt-PT" sz="3600" b="1" dirty="0" smtClean="0"/>
              <a:t> Timor</a:t>
            </a:r>
            <a:r>
              <a:rPr lang="pt-PT" sz="3600" b="1" dirty="0"/>
              <a:t>-</a:t>
            </a:r>
            <a:r>
              <a:rPr lang="pt-PT" sz="3600" b="1" dirty="0" smtClean="0"/>
              <a:t>Leste </a:t>
            </a:r>
            <a:r>
              <a:rPr lang="pt-PT" sz="3600" b="1" dirty="0" err="1" smtClean="0"/>
              <a:t>nian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val="1072012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" name="Picture 3" descr="DSC_199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8" r="37871"/>
          <a:stretch/>
        </p:blipFill>
        <p:spPr>
          <a:xfrm>
            <a:off x="6549928" y="1600200"/>
            <a:ext cx="2283597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smtClean="0"/>
              <a:t>Asaun </a:t>
            </a:r>
            <a:r>
              <a:rPr lang="pt-PT" sz="2800" b="1" dirty="0" err="1" smtClean="0"/>
              <a:t>hirak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hala’o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hosi</a:t>
            </a:r>
            <a:r>
              <a:rPr lang="pt-PT" sz="2800" b="1" dirty="0" smtClean="0"/>
              <a:t> </a:t>
            </a:r>
            <a:br>
              <a:rPr lang="pt-PT" sz="2800" b="1" dirty="0" smtClean="0"/>
            </a:br>
            <a:r>
              <a:rPr lang="pt-PT" sz="2800" b="1" dirty="0" err="1" smtClean="0"/>
              <a:t>Governu</a:t>
            </a:r>
            <a:r>
              <a:rPr lang="pt-PT" sz="2800" b="1" dirty="0" smtClean="0"/>
              <a:t> </a:t>
            </a:r>
            <a:r>
              <a:rPr lang="pt-PT" sz="2800" b="1" dirty="0"/>
              <a:t>Timor-Leste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err="1" smtClean="0"/>
              <a:t>Apoiu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introdús</a:t>
            </a:r>
            <a:r>
              <a:rPr lang="pt-PT" sz="2100" dirty="0" smtClean="0"/>
              <a:t> sistema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eleitoral ida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dadu</a:t>
            </a:r>
            <a:r>
              <a:rPr lang="pt-PT" sz="2100" dirty="0" smtClean="0"/>
              <a:t> </a:t>
            </a:r>
            <a:r>
              <a:rPr lang="pt-PT" sz="2100" dirty="0" err="1" smtClean="0"/>
              <a:t>biométriku</a:t>
            </a:r>
            <a:r>
              <a:rPr lang="pt-PT" sz="2100" dirty="0" smtClean="0"/>
              <a:t>:</a:t>
            </a:r>
            <a:endParaRPr lang="pt-PT" sz="2100" dirty="0"/>
          </a:p>
          <a:p>
            <a:pPr lvl="1"/>
            <a:r>
              <a:rPr lang="pt-PT" sz="2100" dirty="0" err="1" smtClean="0"/>
              <a:t>Dezenvolve</a:t>
            </a:r>
            <a:r>
              <a:rPr lang="pt-PT" sz="2100" dirty="0"/>
              <a:t> </a:t>
            </a:r>
            <a:r>
              <a:rPr lang="pt-PT" sz="2100" dirty="0" smtClean="0"/>
              <a:t>software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eleitoral </a:t>
            </a:r>
            <a:r>
              <a:rPr lang="pt-PT" sz="2100" dirty="0" err="1" smtClean="0"/>
              <a:t>nian</a:t>
            </a:r>
            <a:r>
              <a:rPr lang="pt-PT" sz="2100" dirty="0" smtClean="0"/>
              <a:t> ida </a:t>
            </a:r>
            <a:r>
              <a:rPr lang="pt-PT" sz="2100" dirty="0" err="1" smtClean="0"/>
              <a:t>nebe</a:t>
            </a:r>
            <a:r>
              <a:rPr lang="pt-PT" sz="2100" dirty="0" smtClean="0"/>
              <a:t> adapta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nesesidade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/>
              <a:t>Guiné-Bissau </a:t>
            </a:r>
            <a:r>
              <a:rPr lang="pt-PT" sz="2100" dirty="0" smtClean="0"/>
              <a:t>no </a:t>
            </a:r>
            <a:r>
              <a:rPr lang="pt-PT" sz="2100" dirty="0" err="1" smtClean="0"/>
              <a:t>tuir</a:t>
            </a:r>
            <a:r>
              <a:rPr lang="pt-PT" sz="2100" dirty="0" smtClean="0"/>
              <a:t> </a:t>
            </a:r>
            <a:r>
              <a:rPr lang="pt-PT" sz="2100" dirty="0" err="1" smtClean="0"/>
              <a:t>kuadru</a:t>
            </a:r>
            <a:r>
              <a:rPr lang="pt-PT" sz="2100" dirty="0" smtClean="0"/>
              <a:t> </a:t>
            </a:r>
            <a:r>
              <a:rPr lang="pt-PT" sz="2100" dirty="0" err="1" smtClean="0"/>
              <a:t>jurídiku</a:t>
            </a:r>
            <a:r>
              <a:rPr lang="pt-PT" sz="2100" dirty="0" smtClean="0"/>
              <a:t> </a:t>
            </a:r>
            <a:r>
              <a:rPr lang="pt-PT" sz="2100" dirty="0" err="1" smtClean="0"/>
              <a:t>Estadu</a:t>
            </a:r>
            <a:r>
              <a:rPr lang="pt-PT" sz="2100" dirty="0" smtClean="0"/>
              <a:t> ida </a:t>
            </a:r>
            <a:r>
              <a:rPr lang="pt-PT" sz="2100" dirty="0" err="1" smtClean="0"/>
              <a:t>ne’e</a:t>
            </a:r>
            <a:r>
              <a:rPr lang="pt-PT" sz="2100" dirty="0" smtClean="0"/>
              <a:t> </a:t>
            </a:r>
            <a:r>
              <a:rPr lang="pt-PT" sz="2100" dirty="0" err="1" smtClean="0"/>
              <a:t>nian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 err="1" smtClean="0"/>
              <a:t>Doasaun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Governu</a:t>
            </a:r>
            <a:r>
              <a:rPr lang="pt-PT" sz="2100" dirty="0" smtClean="0"/>
              <a:t> </a:t>
            </a:r>
            <a:r>
              <a:rPr lang="pt-PT" sz="2100" dirty="0"/>
              <a:t>Guiné-Bissau </a:t>
            </a:r>
            <a:r>
              <a:rPr lang="pt-PT" sz="2100" dirty="0" err="1" smtClean="0"/>
              <a:t>nian</a:t>
            </a:r>
            <a:r>
              <a:rPr lang="pt-PT" sz="2100" dirty="0" smtClean="0"/>
              <a:t> servidor ida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harí</a:t>
            </a:r>
            <a:r>
              <a:rPr lang="pt-PT" sz="2100" dirty="0" smtClean="0"/>
              <a:t> baze </a:t>
            </a:r>
            <a:r>
              <a:rPr lang="pt-PT" sz="2100" dirty="0" err="1" smtClean="0"/>
              <a:t>dadus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eleitoral </a:t>
            </a:r>
            <a:r>
              <a:rPr lang="pt-PT" sz="2100" dirty="0" err="1" smtClean="0"/>
              <a:t>nian</a:t>
            </a:r>
            <a:r>
              <a:rPr lang="pt-PT" sz="2100" dirty="0" smtClean="0"/>
              <a:t> ida;</a:t>
            </a:r>
            <a:endParaRPr lang="pt-PT" sz="2100" dirty="0"/>
          </a:p>
        </p:txBody>
      </p:sp>
    </p:spTree>
    <p:extLst>
      <p:ext uri="{BB962C8B-B14F-4D97-AF65-F5344CB8AC3E}">
        <p14:creationId xmlns:p14="http://schemas.microsoft.com/office/powerpoint/2010/main" val="1163128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6" descr="10390297_322434367907497_2272784332292677945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9" r="18424"/>
          <a:stretch/>
        </p:blipFill>
        <p:spPr>
          <a:xfrm>
            <a:off x="6335790" y="1600201"/>
            <a:ext cx="2485795" cy="2438400"/>
          </a:xfrm>
          <a:prstGeom prst="rect">
            <a:avLst/>
          </a:prstGeom>
        </p:spPr>
      </p:pic>
      <p:pic>
        <p:nvPicPr>
          <p:cNvPr id="9" name="Picture 8" descr="10300785_322210504596550_8364277979083986393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4267200"/>
            <a:ext cx="2518535" cy="16764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Asaun </a:t>
            </a:r>
            <a:r>
              <a:rPr lang="pt-PT" sz="2800" b="1" dirty="0" err="1"/>
              <a:t>hirak</a:t>
            </a:r>
            <a:r>
              <a:rPr lang="pt-PT" sz="2800" b="1" dirty="0"/>
              <a:t> </a:t>
            </a:r>
            <a:r>
              <a:rPr lang="pt-PT" sz="2800" b="1" dirty="0" err="1"/>
              <a:t>hala’o</a:t>
            </a:r>
            <a:r>
              <a:rPr lang="pt-PT" sz="2800" b="1" dirty="0"/>
              <a:t> </a:t>
            </a:r>
            <a:r>
              <a:rPr lang="pt-PT" sz="2800" b="1" dirty="0" err="1"/>
              <a:t>hosi</a:t>
            </a:r>
            <a:r>
              <a:rPr lang="pt-PT" sz="2800" b="1" dirty="0"/>
              <a:t> </a:t>
            </a:r>
            <a:br>
              <a:rPr lang="pt-PT" sz="2800" b="1" dirty="0"/>
            </a:br>
            <a:r>
              <a:rPr lang="pt-PT" sz="2800" b="1" dirty="0" err="1"/>
              <a:t>Governu</a:t>
            </a:r>
            <a:r>
              <a:rPr lang="pt-PT" sz="2800" b="1" dirty="0"/>
              <a:t> Timor-Leste</a:t>
            </a:r>
            <a:endParaRPr lang="pt-PT" sz="2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pt-PT" sz="2100" dirty="0" err="1" smtClean="0"/>
              <a:t>Doasaun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Governu</a:t>
            </a:r>
            <a:r>
              <a:rPr lang="pt-PT" sz="2100" dirty="0" smtClean="0"/>
              <a:t> </a:t>
            </a:r>
            <a:r>
              <a:rPr lang="pt-PT" sz="2100" dirty="0"/>
              <a:t>Guiné-Bissau kits </a:t>
            </a:r>
            <a:r>
              <a:rPr lang="pt-PT" sz="2100" dirty="0" err="1" smtClean="0"/>
              <a:t>ekipamentu</a:t>
            </a:r>
            <a:r>
              <a:rPr lang="pt-PT" sz="2100" dirty="0" smtClean="0"/>
              <a:t> no </a:t>
            </a:r>
            <a:r>
              <a:rPr lang="pt-PT" sz="2100" dirty="0"/>
              <a:t>software 150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operasaun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</a:t>
            </a:r>
            <a:r>
              <a:rPr lang="pt-PT" sz="2100" dirty="0"/>
              <a:t>eleitoral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 err="1" smtClean="0"/>
              <a:t>Hala’o</a:t>
            </a:r>
            <a:r>
              <a:rPr lang="pt-PT" sz="2100" dirty="0" smtClean="0"/>
              <a:t> atividade </a:t>
            </a:r>
            <a:r>
              <a:rPr lang="pt-PT" sz="2100" dirty="0" err="1" smtClean="0"/>
              <a:t>formasaun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ofisiál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eleitoral </a:t>
            </a:r>
            <a:r>
              <a:rPr lang="pt-PT" sz="2100" dirty="0" err="1" smtClean="0"/>
              <a:t>nian</a:t>
            </a:r>
            <a:r>
              <a:rPr lang="pt-PT" sz="2100" dirty="0" smtClean="0"/>
              <a:t> sira </a:t>
            </a:r>
            <a:r>
              <a:rPr lang="pt-PT" sz="2100" dirty="0" err="1" smtClean="0"/>
              <a:t>kona-ba</a:t>
            </a:r>
            <a:r>
              <a:rPr lang="pt-PT" sz="2100" dirty="0" smtClean="0"/>
              <a:t> </a:t>
            </a:r>
            <a:r>
              <a:rPr lang="pt-PT" sz="2100" dirty="0" err="1" smtClean="0"/>
              <a:t>kuadru</a:t>
            </a:r>
            <a:r>
              <a:rPr lang="pt-PT" sz="2100" dirty="0" smtClean="0"/>
              <a:t> </a:t>
            </a:r>
            <a:r>
              <a:rPr lang="pt-PT" sz="2100" dirty="0" err="1" smtClean="0"/>
              <a:t>nebe</a:t>
            </a:r>
            <a:r>
              <a:rPr lang="pt-PT" sz="2100" dirty="0" smtClean="0"/>
              <a:t> regula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eleitoral no </a:t>
            </a:r>
            <a:r>
              <a:rPr lang="pt-PT" sz="2100" dirty="0" err="1" smtClean="0"/>
              <a:t>operasionalidade</a:t>
            </a:r>
            <a:r>
              <a:rPr lang="pt-PT" sz="2100" dirty="0" smtClean="0"/>
              <a:t> </a:t>
            </a:r>
            <a:r>
              <a:rPr lang="pt-PT" sz="2100" dirty="0" err="1" smtClean="0"/>
              <a:t>ekipamentu</a:t>
            </a:r>
            <a:r>
              <a:rPr lang="pt-PT" sz="2100" dirty="0" smtClean="0"/>
              <a:t> no software;</a:t>
            </a:r>
            <a:endParaRPr lang="pt-PT" sz="2100" dirty="0"/>
          </a:p>
        </p:txBody>
      </p:sp>
    </p:spTree>
    <p:extLst>
      <p:ext uri="{BB962C8B-B14F-4D97-AF65-F5344CB8AC3E}">
        <p14:creationId xmlns:p14="http://schemas.microsoft.com/office/powerpoint/2010/main" val="1252965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" name="Picture 3" descr="DSC_137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7" r="38474"/>
          <a:stretch/>
        </p:blipFill>
        <p:spPr>
          <a:xfrm>
            <a:off x="6477000" y="1600200"/>
            <a:ext cx="2343437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Asaun </a:t>
            </a:r>
            <a:r>
              <a:rPr lang="pt-PT" sz="2800" b="1" dirty="0" err="1"/>
              <a:t>hirak</a:t>
            </a:r>
            <a:r>
              <a:rPr lang="pt-PT" sz="2800" b="1" dirty="0"/>
              <a:t> </a:t>
            </a:r>
            <a:r>
              <a:rPr lang="pt-PT" sz="2800" b="1" dirty="0" err="1"/>
              <a:t>hala’o</a:t>
            </a:r>
            <a:r>
              <a:rPr lang="pt-PT" sz="2800" b="1" dirty="0"/>
              <a:t> </a:t>
            </a:r>
            <a:r>
              <a:rPr lang="pt-PT" sz="2800" b="1" dirty="0" err="1"/>
              <a:t>hosi</a:t>
            </a:r>
            <a:r>
              <a:rPr lang="pt-PT" sz="2800" b="1" dirty="0"/>
              <a:t> </a:t>
            </a:r>
            <a:br>
              <a:rPr lang="pt-PT" sz="2800" b="1" dirty="0"/>
            </a:br>
            <a:r>
              <a:rPr lang="pt-PT" sz="2800" b="1" dirty="0" err="1"/>
              <a:t>Governu</a:t>
            </a:r>
            <a:r>
              <a:rPr lang="pt-PT" sz="2800" b="1" dirty="0"/>
              <a:t> Timor-Leste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pt-PT" sz="2100" dirty="0" smtClean="0"/>
              <a:t>Asisténsia </a:t>
            </a:r>
            <a:r>
              <a:rPr lang="pt-PT" sz="2100" dirty="0" err="1" smtClean="0"/>
              <a:t>téknika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ofisiál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</a:t>
            </a:r>
            <a:r>
              <a:rPr lang="pt-PT" sz="2100" dirty="0"/>
              <a:t>eleitoral </a:t>
            </a:r>
            <a:r>
              <a:rPr lang="pt-PT" sz="2100" dirty="0" err="1" smtClean="0"/>
              <a:t>nian</a:t>
            </a:r>
            <a:r>
              <a:rPr lang="pt-PT" sz="2100" dirty="0" smtClean="0"/>
              <a:t> sira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operasaun</a:t>
            </a:r>
            <a:r>
              <a:rPr lang="pt-PT" sz="2100" dirty="0" smtClean="0"/>
              <a:t> </a:t>
            </a:r>
            <a:r>
              <a:rPr lang="pt-PT" sz="2100" dirty="0" err="1" smtClean="0"/>
              <a:t>inskrisaun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/>
              <a:t>Asisténsia </a:t>
            </a:r>
            <a:r>
              <a:rPr lang="pt-PT" sz="2100" dirty="0" err="1"/>
              <a:t>téknika</a:t>
            </a:r>
            <a:r>
              <a:rPr lang="pt-PT" sz="2100" dirty="0"/>
              <a:t> </a:t>
            </a:r>
            <a:r>
              <a:rPr lang="pt-PT" sz="2100" dirty="0" err="1"/>
              <a:t>ba</a:t>
            </a:r>
            <a:r>
              <a:rPr lang="pt-PT" sz="2100" dirty="0"/>
              <a:t> </a:t>
            </a:r>
            <a:r>
              <a:rPr lang="pt-PT" sz="2100" dirty="0" err="1"/>
              <a:t>ofisiál</a:t>
            </a:r>
            <a:r>
              <a:rPr lang="pt-PT" sz="2100" dirty="0"/>
              <a:t> </a:t>
            </a:r>
            <a:r>
              <a:rPr lang="pt-PT" sz="2100" dirty="0" err="1"/>
              <a:t>resenseamentu</a:t>
            </a:r>
            <a:r>
              <a:rPr lang="pt-PT" sz="2100" dirty="0"/>
              <a:t> eleitoral </a:t>
            </a:r>
            <a:r>
              <a:rPr lang="pt-PT" sz="2100" dirty="0" err="1"/>
              <a:t>nian</a:t>
            </a:r>
            <a:r>
              <a:rPr lang="pt-PT" sz="2100" dirty="0"/>
              <a:t> sira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sinkroniza</a:t>
            </a:r>
            <a:r>
              <a:rPr lang="pt-PT" sz="2100" dirty="0" smtClean="0"/>
              <a:t> </a:t>
            </a:r>
            <a:r>
              <a:rPr lang="pt-PT" sz="2100" dirty="0" err="1" smtClean="0"/>
              <a:t>dadu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relasiona</a:t>
            </a:r>
            <a:r>
              <a:rPr lang="pt-PT" sz="2100" dirty="0" smtClean="0"/>
              <a:t>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</a:t>
            </a:r>
            <a:r>
              <a:rPr lang="pt-PT" sz="2100" dirty="0"/>
              <a:t>eleitoral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 err="1" smtClean="0"/>
              <a:t>Finansiamentu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imprime lista eleitor </a:t>
            </a:r>
            <a:r>
              <a:rPr lang="pt-PT" sz="2100" dirty="0" err="1" smtClean="0"/>
              <a:t>hirak</a:t>
            </a:r>
            <a:r>
              <a:rPr lang="pt-PT" sz="2100" dirty="0" smtClean="0"/>
              <a:t> tau </a:t>
            </a:r>
            <a:r>
              <a:rPr lang="pt-PT" sz="2100" dirty="0" err="1" smtClean="0"/>
              <a:t>naran</a:t>
            </a:r>
            <a:r>
              <a:rPr lang="pt-PT" sz="2100" dirty="0" smtClean="0"/>
              <a:t> </a:t>
            </a:r>
            <a:r>
              <a:rPr lang="pt-PT" sz="2100" dirty="0" err="1" smtClean="0"/>
              <a:t>ona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epozisaun</a:t>
            </a:r>
            <a:r>
              <a:rPr lang="pt-PT" sz="2100" dirty="0" smtClean="0"/>
              <a:t> no </a:t>
            </a:r>
            <a:r>
              <a:rPr lang="pt-PT" sz="2100" dirty="0" err="1" smtClean="0"/>
              <a:t>reklamasaun</a:t>
            </a:r>
            <a:r>
              <a:rPr lang="pt-PT" sz="2100" dirty="0" smtClean="0"/>
              <a:t>;</a:t>
            </a:r>
            <a:endParaRPr lang="pt-PT" sz="2100" dirty="0"/>
          </a:p>
        </p:txBody>
      </p:sp>
    </p:spTree>
    <p:extLst>
      <p:ext uri="{BB962C8B-B14F-4D97-AF65-F5344CB8AC3E}">
        <p14:creationId xmlns:p14="http://schemas.microsoft.com/office/powerpoint/2010/main" val="1470225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" name="Picture 3" descr="DSC_0958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3" r="22521" b="10794"/>
          <a:stretch/>
        </p:blipFill>
        <p:spPr>
          <a:xfrm>
            <a:off x="6629400" y="1600200"/>
            <a:ext cx="2175355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Rezultadu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hirak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hetanhosi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kooperasaun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nebe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hala’o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ona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err="1" smtClean="0"/>
              <a:t>Militár</a:t>
            </a:r>
            <a:r>
              <a:rPr lang="pt-PT" sz="2100" dirty="0" smtClean="0"/>
              <a:t> sira </a:t>
            </a:r>
            <a:r>
              <a:rPr lang="pt-PT" sz="2100" dirty="0" err="1" smtClean="0"/>
              <a:t>hatan</a:t>
            </a:r>
            <a:r>
              <a:rPr lang="pt-PT" sz="2100" dirty="0" smtClean="0"/>
              <a:t> </a:t>
            </a:r>
            <a:r>
              <a:rPr lang="pt-PT" sz="2100" dirty="0" err="1" smtClean="0"/>
              <a:t>atu</a:t>
            </a:r>
            <a:r>
              <a:rPr lang="pt-PT" sz="2100" dirty="0" smtClean="0"/>
              <a:t>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operasaun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eleitoral </a:t>
            </a:r>
            <a:r>
              <a:rPr lang="pt-PT" sz="2100" dirty="0" err="1" smtClean="0"/>
              <a:t>nian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 err="1" smtClean="0"/>
              <a:t>Estabelese</a:t>
            </a:r>
            <a:r>
              <a:rPr lang="pt-PT" sz="2100" dirty="0" smtClean="0"/>
              <a:t> </a:t>
            </a:r>
            <a:r>
              <a:rPr lang="pt-PT" sz="2100" dirty="0" err="1" smtClean="0"/>
              <a:t>hikas</a:t>
            </a:r>
            <a:r>
              <a:rPr lang="pt-PT" sz="2100" dirty="0" smtClean="0"/>
              <a:t> fali atividade </a:t>
            </a:r>
            <a:r>
              <a:rPr lang="pt-PT" sz="2100" dirty="0" err="1" smtClean="0"/>
              <a:t>órgaun</a:t>
            </a:r>
            <a:r>
              <a:rPr lang="pt-PT" sz="2100" dirty="0" smtClean="0"/>
              <a:t> </a:t>
            </a:r>
            <a:r>
              <a:rPr lang="pt-PT" sz="2100" dirty="0" err="1" smtClean="0"/>
              <a:t>Administrasaun</a:t>
            </a:r>
            <a:r>
              <a:rPr lang="pt-PT" sz="2100" dirty="0" smtClean="0"/>
              <a:t> </a:t>
            </a:r>
            <a:r>
              <a:rPr lang="pt-PT" sz="2100" dirty="0"/>
              <a:t>Eleitoral </a:t>
            </a:r>
            <a:r>
              <a:rPr lang="pt-PT" sz="2100" dirty="0" err="1" smtClean="0"/>
              <a:t>nian</a:t>
            </a:r>
            <a:r>
              <a:rPr lang="pt-PT" sz="2100" dirty="0" smtClean="0"/>
              <a:t> sira, </a:t>
            </a:r>
            <a:r>
              <a:rPr lang="pt-PT" sz="2100" dirty="0" err="1" smtClean="0"/>
              <a:t>hodi</a:t>
            </a:r>
            <a:r>
              <a:rPr lang="pt-PT" sz="2100" dirty="0" smtClean="0"/>
              <a:t> responsabiliza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operasaun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</a:t>
            </a:r>
            <a:r>
              <a:rPr lang="pt-PT" sz="2100" dirty="0"/>
              <a:t>eleitoral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 smtClean="0"/>
              <a:t>Tau </a:t>
            </a:r>
            <a:r>
              <a:rPr lang="pt-PT" sz="2100" dirty="0" err="1" smtClean="0"/>
              <a:t>naran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Guiné</a:t>
            </a:r>
            <a:r>
              <a:rPr lang="pt-PT" sz="2100" dirty="0"/>
              <a:t>-Bissau </a:t>
            </a:r>
            <a:r>
              <a:rPr lang="pt-PT" sz="2100" dirty="0" err="1" smtClean="0"/>
              <a:t>nian</a:t>
            </a:r>
            <a:r>
              <a:rPr lang="pt-PT" sz="2100" dirty="0" smtClean="0"/>
              <a:t> eleitor </a:t>
            </a:r>
            <a:r>
              <a:rPr lang="pt-PT" sz="2100" dirty="0" err="1" smtClean="0"/>
              <a:t>hamutuk</a:t>
            </a:r>
            <a:r>
              <a:rPr lang="pt-PT" sz="2100" dirty="0" smtClean="0"/>
              <a:t> </a:t>
            </a:r>
            <a:r>
              <a:rPr lang="pt-PT" sz="2100" dirty="0" err="1" smtClean="0"/>
              <a:t>na’in</a:t>
            </a:r>
            <a:r>
              <a:rPr lang="pt-PT" sz="2100" dirty="0" smtClean="0"/>
              <a:t> 775,508, </a:t>
            </a:r>
            <a:r>
              <a:rPr lang="pt-PT" sz="2100" dirty="0" err="1" smtClean="0"/>
              <a:t>ka</a:t>
            </a:r>
            <a:r>
              <a:rPr lang="pt-PT" sz="2100" dirty="0" smtClean="0"/>
              <a:t> </a:t>
            </a:r>
            <a:r>
              <a:rPr lang="pt-PT" sz="2100" dirty="0" err="1" smtClean="0"/>
              <a:t>bele</a:t>
            </a:r>
            <a:r>
              <a:rPr lang="pt-PT" sz="2100" dirty="0" smtClean="0"/>
              <a:t> </a:t>
            </a:r>
            <a:r>
              <a:rPr lang="pt-PT" sz="2100" dirty="0" err="1" smtClean="0"/>
              <a:t>dehan</a:t>
            </a:r>
            <a:r>
              <a:rPr lang="pt-PT" sz="2100" dirty="0" smtClean="0"/>
              <a:t>, </a:t>
            </a:r>
            <a:r>
              <a:rPr lang="pt-PT" sz="2100" dirty="0" err="1" smtClean="0"/>
              <a:t>populasaun</a:t>
            </a:r>
            <a:r>
              <a:rPr lang="pt-PT" sz="2100" dirty="0" smtClean="0"/>
              <a:t> 96</a:t>
            </a:r>
            <a:r>
              <a:rPr lang="pt-PT" sz="2100" dirty="0"/>
              <a:t>% </a:t>
            </a:r>
            <a:r>
              <a:rPr lang="pt-PT" sz="2100" dirty="0" smtClean="0"/>
              <a:t> </a:t>
            </a:r>
            <a:r>
              <a:rPr lang="pt-PT" sz="2100" dirty="0" err="1" smtClean="0"/>
              <a:t>hosi</a:t>
            </a:r>
            <a:r>
              <a:rPr lang="pt-PT" sz="2100" dirty="0" smtClean="0"/>
              <a:t> guine </a:t>
            </a:r>
            <a:r>
              <a:rPr lang="pt-PT" sz="2100" dirty="0" err="1" smtClean="0"/>
              <a:t>nian</a:t>
            </a:r>
            <a:r>
              <a:rPr lang="pt-PT" sz="2100" dirty="0" smtClean="0"/>
              <a:t> </a:t>
            </a:r>
            <a:r>
              <a:rPr lang="pt-PT" sz="2100" dirty="0" err="1" smtClean="0"/>
              <a:t>nebe</a:t>
            </a:r>
            <a:r>
              <a:rPr lang="pt-PT" sz="2100" dirty="0" smtClean="0"/>
              <a:t>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direitu</a:t>
            </a:r>
            <a:r>
              <a:rPr lang="pt-PT" sz="2100" dirty="0" smtClean="0"/>
              <a:t> </a:t>
            </a:r>
            <a:r>
              <a:rPr lang="pt-PT" sz="2100" dirty="0" err="1" smtClean="0"/>
              <a:t>votu</a:t>
            </a:r>
            <a:r>
              <a:rPr lang="pt-PT" sz="2100" dirty="0" smtClean="0"/>
              <a:t>;</a:t>
            </a:r>
            <a:endParaRPr lang="pt-PT" sz="2100" dirty="0"/>
          </a:p>
          <a:p>
            <a:pPr marL="457200" lvl="1" indent="0">
              <a:buNone/>
            </a:pPr>
            <a:endParaRPr lang="pt-PT" sz="2100" dirty="0"/>
          </a:p>
        </p:txBody>
      </p:sp>
    </p:spTree>
    <p:extLst>
      <p:ext uri="{BB962C8B-B14F-4D97-AF65-F5344CB8AC3E}">
        <p14:creationId xmlns:p14="http://schemas.microsoft.com/office/powerpoint/2010/main" val="2435561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4" name="Picture 3" descr="DSC_004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40520"/>
          <a:stretch/>
        </p:blipFill>
        <p:spPr>
          <a:xfrm>
            <a:off x="6400800" y="1600200"/>
            <a:ext cx="2434642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Rezultadu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hirak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hetan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hosi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kooperasaun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nebe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hala’o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ona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smtClean="0"/>
              <a:t>Eleitor sira </a:t>
            </a:r>
            <a:r>
              <a:rPr lang="pt-PT" sz="2100" dirty="0" err="1" smtClean="0"/>
              <a:t>bele</a:t>
            </a:r>
            <a:r>
              <a:rPr lang="pt-PT" sz="2100" dirty="0" smtClean="0"/>
              <a:t> </a:t>
            </a:r>
            <a:r>
              <a:rPr lang="pt-PT" sz="2100" dirty="0" err="1" smtClean="0"/>
              <a:t>ona</a:t>
            </a:r>
            <a:r>
              <a:rPr lang="pt-PT" sz="2100" dirty="0" smtClean="0"/>
              <a:t> </a:t>
            </a:r>
            <a:r>
              <a:rPr lang="pt-PT" sz="2100" dirty="0" err="1" smtClean="0"/>
              <a:t>hetan</a:t>
            </a:r>
            <a:r>
              <a:rPr lang="pt-PT" sz="2100" dirty="0" smtClean="0"/>
              <a:t> </a:t>
            </a:r>
            <a:r>
              <a:rPr lang="pt-PT" sz="2100" dirty="0" err="1" smtClean="0"/>
              <a:t>kartau</a:t>
            </a:r>
            <a:r>
              <a:rPr lang="pt-PT" sz="2100" dirty="0" smtClean="0"/>
              <a:t> </a:t>
            </a:r>
            <a:r>
              <a:rPr lang="pt-PT" sz="2100" dirty="0"/>
              <a:t>eleitor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dadu</a:t>
            </a:r>
            <a:r>
              <a:rPr lang="pt-PT" sz="2100" dirty="0" smtClean="0"/>
              <a:t> </a:t>
            </a:r>
            <a:r>
              <a:rPr lang="pt-PT" sz="2100" dirty="0" err="1" smtClean="0"/>
              <a:t>biométriku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 err="1" smtClean="0"/>
              <a:t>Rezultadu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kona-ba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</a:t>
            </a:r>
            <a:r>
              <a:rPr lang="pt-PT" sz="2100" dirty="0"/>
              <a:t>eleitoral </a:t>
            </a:r>
            <a:r>
              <a:rPr lang="pt-PT" sz="2100" dirty="0" err="1" smtClean="0"/>
              <a:t>hetan</a:t>
            </a:r>
            <a:r>
              <a:rPr lang="pt-PT" sz="2100" dirty="0" smtClean="0"/>
              <a:t> </a:t>
            </a:r>
            <a:r>
              <a:rPr lang="pt-PT" sz="2100" dirty="0" err="1" smtClean="0"/>
              <a:t>konsesu</a:t>
            </a:r>
            <a:r>
              <a:rPr lang="pt-PT" sz="2100" dirty="0" smtClean="0"/>
              <a:t> </a:t>
            </a:r>
            <a:r>
              <a:rPr lang="pt-PT" sz="2100" dirty="0" err="1" smtClean="0"/>
              <a:t>hosi</a:t>
            </a:r>
            <a:r>
              <a:rPr lang="pt-PT" sz="2100" dirty="0" smtClean="0"/>
              <a:t> </a:t>
            </a:r>
            <a:r>
              <a:rPr lang="pt-PT" sz="2100" dirty="0" err="1" smtClean="0"/>
              <a:t>forsas</a:t>
            </a:r>
            <a:r>
              <a:rPr lang="pt-PT" sz="2100" dirty="0" smtClean="0"/>
              <a:t> militar sira, </a:t>
            </a:r>
            <a:r>
              <a:rPr lang="pt-PT" sz="2100" dirty="0" err="1" smtClean="0"/>
              <a:t>hosi</a:t>
            </a:r>
            <a:r>
              <a:rPr lang="pt-PT" sz="2100" dirty="0" smtClean="0"/>
              <a:t> </a:t>
            </a:r>
            <a:r>
              <a:rPr lang="pt-PT" sz="2100" dirty="0" err="1" smtClean="0"/>
              <a:t>partidu</a:t>
            </a:r>
            <a:r>
              <a:rPr lang="pt-PT" sz="2100" dirty="0" smtClean="0"/>
              <a:t> </a:t>
            </a:r>
            <a:r>
              <a:rPr lang="pt-PT" sz="2100" dirty="0" err="1" smtClean="0"/>
              <a:t>polítiku</a:t>
            </a:r>
            <a:r>
              <a:rPr lang="pt-PT" sz="2100" dirty="0" smtClean="0"/>
              <a:t> sira no </a:t>
            </a:r>
            <a:r>
              <a:rPr lang="pt-PT" sz="2100" dirty="0" err="1" smtClean="0"/>
              <a:t>hosi</a:t>
            </a:r>
            <a:r>
              <a:rPr lang="pt-PT" sz="2100" dirty="0" smtClean="0"/>
              <a:t> </a:t>
            </a:r>
            <a:r>
              <a:rPr lang="pt-PT" sz="2100" dirty="0" err="1" smtClean="0"/>
              <a:t>organizasaun</a:t>
            </a:r>
            <a:r>
              <a:rPr lang="pt-PT" sz="2100" dirty="0" smtClean="0"/>
              <a:t> </a:t>
            </a:r>
            <a:r>
              <a:rPr lang="pt-PT" sz="2100" dirty="0" err="1" smtClean="0"/>
              <a:t>sosiedade</a:t>
            </a:r>
            <a:r>
              <a:rPr lang="pt-PT" sz="2100" dirty="0" smtClean="0"/>
              <a:t> </a:t>
            </a:r>
            <a:r>
              <a:rPr lang="pt-PT" sz="2100" dirty="0" err="1" smtClean="0"/>
              <a:t>sivil</a:t>
            </a:r>
            <a:r>
              <a:rPr lang="pt-PT" sz="2100" dirty="0" smtClean="0"/>
              <a:t> guine </a:t>
            </a:r>
            <a:r>
              <a:rPr lang="pt-PT" sz="2100" dirty="0" err="1" smtClean="0"/>
              <a:t>nian</a:t>
            </a:r>
            <a:r>
              <a:rPr lang="pt-PT" sz="2100" smtClean="0"/>
              <a:t> sira;</a:t>
            </a:r>
            <a:endParaRPr lang="pt-PT" sz="2100" dirty="0"/>
          </a:p>
          <a:p>
            <a:pPr marL="457200" lvl="1" indent="0"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009334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" name="Picture 3" descr="1908356_322210351263232_8511876231626430844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2" r="29316"/>
          <a:stretch/>
        </p:blipFill>
        <p:spPr>
          <a:xfrm>
            <a:off x="6399546" y="1581626"/>
            <a:ext cx="2423535" cy="436197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Apoiu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ba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prosesu</a:t>
            </a:r>
            <a:r>
              <a:rPr lang="pt-PT" sz="2800" b="1" dirty="0" smtClean="0"/>
              <a:t> </a:t>
            </a:r>
            <a:r>
              <a:rPr lang="pt-PT" sz="2800" b="1" dirty="0"/>
              <a:t>eleitoral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err="1" smtClean="0"/>
              <a:t>Hafoin</a:t>
            </a:r>
            <a:r>
              <a:rPr lang="pt-PT" sz="2100" dirty="0" smtClean="0"/>
              <a:t> </a:t>
            </a:r>
            <a:r>
              <a:rPr lang="pt-PT" sz="2100" dirty="0" err="1" smtClean="0"/>
              <a:t>hetan</a:t>
            </a:r>
            <a:r>
              <a:rPr lang="pt-PT" sz="2100" dirty="0" smtClean="0"/>
              <a:t> </a:t>
            </a:r>
            <a:r>
              <a:rPr lang="pt-PT" sz="2100" dirty="0" err="1" smtClean="0"/>
              <a:t>susesu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 err="1" smtClean="0"/>
              <a:t>prosesu</a:t>
            </a:r>
            <a:r>
              <a:rPr lang="pt-PT" sz="2100" dirty="0" smtClean="0"/>
              <a:t> </a:t>
            </a:r>
            <a:r>
              <a:rPr lang="pt-PT" sz="2100" dirty="0" err="1" smtClean="0"/>
              <a:t>resenseamentu</a:t>
            </a:r>
            <a:r>
              <a:rPr lang="pt-PT" sz="2100" dirty="0" smtClean="0"/>
              <a:t> </a:t>
            </a:r>
            <a:r>
              <a:rPr lang="pt-PT" sz="2100" dirty="0"/>
              <a:t>eleitoral, </a:t>
            </a:r>
            <a:r>
              <a:rPr lang="pt-PT" sz="2100" dirty="0" err="1" smtClean="0"/>
              <a:t>maka</a:t>
            </a:r>
            <a:r>
              <a:rPr lang="pt-PT" sz="2100" dirty="0" smtClean="0"/>
              <a:t> </a:t>
            </a:r>
            <a:r>
              <a:rPr lang="pt-PT" sz="2100" dirty="0" err="1"/>
              <a:t>autoridadade</a:t>
            </a:r>
            <a:r>
              <a:rPr lang="pt-PT" sz="2100" dirty="0"/>
              <a:t> </a:t>
            </a:r>
            <a:r>
              <a:rPr lang="pt-PT" sz="2100" dirty="0" smtClean="0"/>
              <a:t>Guiné</a:t>
            </a:r>
            <a:r>
              <a:rPr lang="pt-PT" sz="2100" dirty="0"/>
              <a:t>-Bissau </a:t>
            </a:r>
            <a:r>
              <a:rPr lang="pt-PT" sz="2100" dirty="0" err="1" smtClean="0"/>
              <a:t>nian</a:t>
            </a:r>
            <a:r>
              <a:rPr lang="pt-PT" sz="2100" dirty="0" smtClean="0"/>
              <a:t> sira </a:t>
            </a:r>
            <a:r>
              <a:rPr lang="pt-PT" sz="2100" dirty="0" err="1" smtClean="0"/>
              <a:t>husu</a:t>
            </a:r>
            <a:r>
              <a:rPr lang="pt-PT" sz="2100" dirty="0" smtClean="0"/>
              <a:t> </a:t>
            </a:r>
            <a:r>
              <a:rPr lang="pt-PT" sz="2100" dirty="0" err="1" smtClean="0"/>
              <a:t>apoiu</a:t>
            </a:r>
            <a:r>
              <a:rPr lang="pt-PT" sz="2100" dirty="0" smtClean="0"/>
              <a:t> </a:t>
            </a:r>
            <a:r>
              <a:rPr lang="pt-PT" sz="2100" dirty="0" err="1" smtClean="0"/>
              <a:t>atu</a:t>
            </a:r>
            <a:r>
              <a:rPr lang="pt-PT" sz="2100" dirty="0" smtClean="0"/>
              <a:t> organiza </a:t>
            </a:r>
            <a:r>
              <a:rPr lang="pt-PT" sz="2100" dirty="0" err="1" smtClean="0"/>
              <a:t>prosesu</a:t>
            </a:r>
            <a:r>
              <a:rPr lang="pt-PT" sz="2100" dirty="0" smtClean="0"/>
              <a:t> eleitoral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nebe</a:t>
            </a:r>
            <a:r>
              <a:rPr lang="pt-PT" sz="2100" dirty="0" smtClean="0"/>
              <a:t> </a:t>
            </a:r>
            <a:r>
              <a:rPr lang="pt-PT" sz="2100" dirty="0" err="1" smtClean="0"/>
              <a:t>atu</a:t>
            </a:r>
            <a:r>
              <a:rPr lang="pt-PT" sz="2100" dirty="0" smtClean="0"/>
              <a:t>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durante 2014;</a:t>
            </a:r>
            <a:endParaRPr lang="pt-PT" sz="2100" dirty="0"/>
          </a:p>
          <a:p>
            <a:pPr lvl="0"/>
            <a:r>
              <a:rPr lang="pt-PT" sz="2100" smtClean="0"/>
              <a:t>Governu </a:t>
            </a:r>
            <a:r>
              <a:rPr lang="pt-PT" sz="2100" dirty="0"/>
              <a:t>Timor-Leste aceitou apoiar os processos de eleição do Presidente da República e da Assembleia Nacional Popular;</a:t>
            </a:r>
          </a:p>
          <a:p>
            <a:pPr marL="457200" lvl="1" indent="0"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882680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6" descr="2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0" r="23070"/>
          <a:stretch/>
        </p:blipFill>
        <p:spPr>
          <a:xfrm>
            <a:off x="6437003" y="1600200"/>
            <a:ext cx="2402197" cy="43434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Apou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ba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prosesu</a:t>
            </a:r>
            <a:r>
              <a:rPr lang="pt-PT" sz="2800" b="1" dirty="0" smtClean="0"/>
              <a:t> </a:t>
            </a:r>
            <a:r>
              <a:rPr lang="pt-PT" sz="2800" b="1" dirty="0"/>
              <a:t>eleitoral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ona</a:t>
            </a:r>
            <a:r>
              <a:rPr lang="pt-PT" sz="2100" dirty="0" smtClean="0"/>
              <a:t> </a:t>
            </a:r>
            <a:r>
              <a:rPr lang="pt-PT" sz="2100" dirty="0" err="1" smtClean="0"/>
              <a:t>intervensaun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tuir</a:t>
            </a:r>
            <a:r>
              <a:rPr lang="pt-PT" sz="2100" dirty="0" smtClean="0"/>
              <a:t> </a:t>
            </a:r>
            <a:r>
              <a:rPr lang="pt-PT" sz="2100" dirty="0" err="1" smtClean="0"/>
              <a:t>mai</a:t>
            </a:r>
            <a:r>
              <a:rPr lang="pt-PT" sz="2100" dirty="0" smtClean="0"/>
              <a:t> </a:t>
            </a:r>
            <a:r>
              <a:rPr lang="pt-PT" sz="2100" dirty="0" err="1" smtClean="0"/>
              <a:t>kona-ba</a:t>
            </a:r>
            <a:r>
              <a:rPr lang="pt-PT" sz="2100" dirty="0" smtClean="0"/>
              <a:t> </a:t>
            </a:r>
            <a:r>
              <a:rPr lang="pt-PT" sz="2100" dirty="0" err="1" smtClean="0"/>
              <a:t>apoiu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prosesu</a:t>
            </a:r>
            <a:r>
              <a:rPr lang="pt-PT" sz="2100" dirty="0" smtClean="0"/>
              <a:t> eleitoral:</a:t>
            </a:r>
            <a:endParaRPr lang="pt-PT" sz="2100" dirty="0"/>
          </a:p>
          <a:p>
            <a:pPr lvl="1"/>
            <a:r>
              <a:rPr lang="pt-PT" sz="2100" dirty="0" smtClean="0"/>
              <a:t>Entrega </a:t>
            </a:r>
            <a:r>
              <a:rPr lang="pt-PT" sz="2100" dirty="0" err="1" smtClean="0"/>
              <a:t>donativu</a:t>
            </a:r>
            <a:r>
              <a:rPr lang="pt-PT" sz="2100" dirty="0" smtClean="0"/>
              <a:t> ida US</a:t>
            </a:r>
            <a:r>
              <a:rPr lang="pt-PT" sz="2100" dirty="0"/>
              <a:t>$200,000.00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Governu</a:t>
            </a:r>
            <a:r>
              <a:rPr lang="pt-PT" sz="2100" dirty="0" smtClean="0"/>
              <a:t> </a:t>
            </a:r>
            <a:r>
              <a:rPr lang="pt-PT" sz="2100" dirty="0"/>
              <a:t>Guiné-Bissau </a:t>
            </a:r>
            <a:r>
              <a:rPr lang="pt-PT" sz="2100" dirty="0" err="1" smtClean="0"/>
              <a:t>atu</a:t>
            </a:r>
            <a:r>
              <a:rPr lang="pt-PT" sz="2100" dirty="0" smtClean="0"/>
              <a:t> </a:t>
            </a:r>
            <a:r>
              <a:rPr lang="pt-PT" sz="2100" dirty="0" err="1" smtClean="0"/>
              <a:t>finansia</a:t>
            </a:r>
            <a:r>
              <a:rPr lang="pt-PT" sz="2100" dirty="0" smtClean="0"/>
              <a:t> atividade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Komisaun</a:t>
            </a:r>
            <a:r>
              <a:rPr lang="pt-PT" sz="2100" dirty="0" smtClean="0"/>
              <a:t> </a:t>
            </a:r>
            <a:r>
              <a:rPr lang="pt-PT" sz="2100" dirty="0" err="1" smtClean="0"/>
              <a:t>Nasional</a:t>
            </a:r>
            <a:r>
              <a:rPr lang="pt-PT" sz="2100" dirty="0" smtClean="0"/>
              <a:t> </a:t>
            </a:r>
            <a:r>
              <a:rPr lang="pt-PT" sz="2100" dirty="0" err="1" smtClean="0"/>
              <a:t>Eleisaun</a:t>
            </a:r>
            <a:r>
              <a:rPr lang="pt-PT" sz="2100" dirty="0" smtClean="0"/>
              <a:t> </a:t>
            </a:r>
            <a:r>
              <a:rPr lang="pt-PT" sz="2100" dirty="0" err="1" smtClean="0"/>
              <a:t>nian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 err="1" smtClean="0"/>
              <a:t>Hatutan</a:t>
            </a:r>
            <a:r>
              <a:rPr lang="pt-PT" sz="2100" dirty="0" smtClean="0"/>
              <a:t> atividade </a:t>
            </a:r>
            <a:r>
              <a:rPr lang="pt-PT" sz="2100" dirty="0" err="1" smtClean="0"/>
              <a:t>asisténsia</a:t>
            </a:r>
            <a:r>
              <a:rPr lang="pt-PT" sz="2100" dirty="0" smtClean="0"/>
              <a:t> </a:t>
            </a:r>
            <a:r>
              <a:rPr lang="pt-PT" sz="2100" dirty="0" err="1" smtClean="0"/>
              <a:t>téknika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órgaun</a:t>
            </a:r>
            <a:r>
              <a:rPr lang="pt-PT" sz="2100" dirty="0" smtClean="0"/>
              <a:t> </a:t>
            </a:r>
            <a:r>
              <a:rPr lang="pt-PT" sz="2100" dirty="0" err="1" smtClean="0"/>
              <a:t>Administrasaun</a:t>
            </a:r>
            <a:r>
              <a:rPr lang="pt-PT" sz="2100" dirty="0" smtClean="0"/>
              <a:t> Eleitoral;</a:t>
            </a:r>
            <a:endParaRPr lang="pt-PT" sz="2100" dirty="0"/>
          </a:p>
        </p:txBody>
      </p:sp>
    </p:spTree>
    <p:extLst>
      <p:ext uri="{BB962C8B-B14F-4D97-AF65-F5344CB8AC3E}">
        <p14:creationId xmlns:p14="http://schemas.microsoft.com/office/powerpoint/2010/main" val="1407089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image201.jpeg"/>
          <p:cNvPicPr/>
          <p:nvPr/>
        </p:nvPicPr>
        <p:blipFill>
          <a:blip r:embed="rId2" cstate="print"/>
          <a:srcRect l="50337" r="12202"/>
          <a:stretch>
            <a:fillRect/>
          </a:stretch>
        </p:blipFill>
        <p:spPr>
          <a:xfrm>
            <a:off x="6400800" y="1600200"/>
            <a:ext cx="2438400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Apoiu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ba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prosesu</a:t>
            </a:r>
            <a:r>
              <a:rPr lang="pt-PT" sz="2800" b="1" dirty="0" smtClean="0"/>
              <a:t> </a:t>
            </a:r>
            <a:r>
              <a:rPr lang="pt-PT" sz="2800" b="1" dirty="0"/>
              <a:t>eleitoral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doasaun</a:t>
            </a:r>
            <a:r>
              <a:rPr lang="pt-PT" sz="2100" dirty="0" smtClean="0"/>
              <a:t> </a:t>
            </a:r>
            <a:r>
              <a:rPr lang="pt-PT" sz="2100" dirty="0" err="1" smtClean="0"/>
              <a:t>veíkulu</a:t>
            </a:r>
            <a:r>
              <a:rPr lang="pt-PT" sz="2100" dirty="0" smtClean="0"/>
              <a:t> </a:t>
            </a:r>
            <a:r>
              <a:rPr lang="pt-PT" sz="2100" dirty="0"/>
              <a:t>transporte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órgaun</a:t>
            </a:r>
            <a:r>
              <a:rPr lang="pt-PT" sz="2100" dirty="0" smtClean="0"/>
              <a:t> </a:t>
            </a:r>
            <a:r>
              <a:rPr lang="pt-PT" sz="2100" dirty="0" err="1" smtClean="0"/>
              <a:t>Administrasaun</a:t>
            </a:r>
            <a:r>
              <a:rPr lang="pt-PT" sz="2100" dirty="0" smtClean="0"/>
              <a:t> </a:t>
            </a:r>
            <a:r>
              <a:rPr lang="pt-PT" sz="2100" dirty="0"/>
              <a:t>Eleitoral,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forsas</a:t>
            </a:r>
            <a:r>
              <a:rPr lang="pt-PT" sz="2100" dirty="0" smtClean="0"/>
              <a:t> </a:t>
            </a:r>
            <a:r>
              <a:rPr lang="pt-PT" sz="2100" dirty="0"/>
              <a:t>armadas </a:t>
            </a:r>
            <a:r>
              <a:rPr lang="pt-PT" sz="2100" dirty="0" smtClean="0"/>
              <a:t>no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forsas</a:t>
            </a:r>
            <a:r>
              <a:rPr lang="pt-PT" sz="2100" dirty="0" smtClean="0"/>
              <a:t> </a:t>
            </a:r>
            <a:r>
              <a:rPr lang="pt-PT" sz="2100" dirty="0" err="1" smtClean="0"/>
              <a:t>seguransa</a:t>
            </a:r>
            <a:r>
              <a:rPr lang="pt-PT" sz="2100" dirty="0"/>
              <a:t>;</a:t>
            </a:r>
          </a:p>
          <a:p>
            <a:pPr marL="457200" lvl="1" indent="0"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163878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5" descr="1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1"/>
          <a:stretch/>
        </p:blipFill>
        <p:spPr>
          <a:xfrm>
            <a:off x="6399547" y="1600200"/>
            <a:ext cx="2454865" cy="434340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smtClean="0"/>
              <a:t>Entrega mos </a:t>
            </a:r>
            <a:r>
              <a:rPr lang="pt-PT" sz="2100" dirty="0" err="1" smtClean="0"/>
              <a:t>donativu</a:t>
            </a:r>
            <a:r>
              <a:rPr lang="pt-PT" sz="2100" dirty="0" smtClean="0"/>
              <a:t> sira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organizasaun</a:t>
            </a:r>
            <a:r>
              <a:rPr lang="pt-PT" sz="2100" dirty="0" smtClean="0"/>
              <a:t> </a:t>
            </a:r>
            <a:r>
              <a:rPr lang="pt-PT" sz="2100" dirty="0" err="1" smtClean="0"/>
              <a:t>la’os</a:t>
            </a:r>
            <a:r>
              <a:rPr lang="pt-PT" sz="2100" dirty="0" smtClean="0"/>
              <a:t> governamental </a:t>
            </a:r>
            <a:r>
              <a:rPr lang="pt-PT" sz="2100" dirty="0" err="1" smtClean="0"/>
              <a:t>oin-oion</a:t>
            </a:r>
            <a:r>
              <a:rPr lang="pt-PT" sz="2100" dirty="0" smtClean="0"/>
              <a:t>, </a:t>
            </a:r>
            <a:r>
              <a:rPr lang="pt-PT" sz="2100" dirty="0" err="1" smtClean="0"/>
              <a:t>ba</a:t>
            </a:r>
            <a:r>
              <a:rPr lang="pt-PT" sz="2100" dirty="0" smtClean="0"/>
              <a:t> responsável </a:t>
            </a:r>
            <a:r>
              <a:rPr lang="pt-PT" sz="2100" dirty="0" err="1" smtClean="0"/>
              <a:t>implementasaun</a:t>
            </a:r>
            <a:r>
              <a:rPr lang="pt-PT" sz="2100" dirty="0" smtClean="0"/>
              <a:t> programa </a:t>
            </a:r>
            <a:r>
              <a:rPr lang="pt-PT" sz="2100" dirty="0" err="1" smtClean="0"/>
              <a:t>kona-ba</a:t>
            </a:r>
            <a:r>
              <a:rPr lang="pt-PT" sz="2100" dirty="0" smtClean="0"/>
              <a:t> </a:t>
            </a:r>
            <a:r>
              <a:rPr lang="pt-PT" sz="2100" dirty="0" err="1" smtClean="0"/>
              <a:t>protesaun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grupu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 vulnerável </a:t>
            </a:r>
            <a:r>
              <a:rPr lang="pt-PT" sz="2100" dirty="0" err="1" smtClean="0"/>
              <a:t>nian</a:t>
            </a:r>
            <a:r>
              <a:rPr lang="pt-PT" sz="2100" dirty="0" smtClean="0"/>
              <a:t> </a:t>
            </a:r>
            <a:r>
              <a:rPr lang="pt-PT" sz="2100" dirty="0"/>
              <a:t>sira ;</a:t>
            </a:r>
          </a:p>
          <a:p>
            <a:pPr lvl="0"/>
            <a:r>
              <a:rPr lang="pt-PT" sz="2100" dirty="0" err="1" smtClean="0"/>
              <a:t>Haruka</a:t>
            </a:r>
            <a:r>
              <a:rPr lang="pt-PT" sz="2100" dirty="0" smtClean="0"/>
              <a:t> </a:t>
            </a:r>
            <a:r>
              <a:rPr lang="pt-PT" sz="2100" dirty="0" err="1" smtClean="0"/>
              <a:t>misaun</a:t>
            </a:r>
            <a:r>
              <a:rPr lang="pt-PT" sz="2100" dirty="0" smtClean="0"/>
              <a:t> </a:t>
            </a:r>
            <a:r>
              <a:rPr lang="pt-PT" sz="2100" dirty="0" err="1" smtClean="0"/>
              <a:t>observasaun</a:t>
            </a:r>
            <a:r>
              <a:rPr lang="pt-PT" sz="2100" dirty="0" smtClean="0"/>
              <a:t> </a:t>
            </a:r>
            <a:r>
              <a:rPr lang="pt-PT" sz="2100" dirty="0"/>
              <a:t>eleitoral </a:t>
            </a:r>
            <a:r>
              <a:rPr lang="pt-PT" sz="2100" dirty="0" err="1" smtClean="0"/>
              <a:t>nian</a:t>
            </a:r>
            <a:r>
              <a:rPr lang="pt-PT" sz="2100" dirty="0" smtClean="0"/>
              <a:t> sira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aktu</a:t>
            </a:r>
            <a:r>
              <a:rPr lang="pt-PT" sz="2100" dirty="0" smtClean="0"/>
              <a:t> eleitoral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ona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endParaRPr lang="pt-PT" sz="2400" dirty="0"/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Apoiu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ba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prosesu</a:t>
            </a:r>
            <a:r>
              <a:rPr lang="pt-PT" sz="2800" b="1" dirty="0" smtClean="0"/>
              <a:t> </a:t>
            </a:r>
            <a:r>
              <a:rPr lang="pt-PT" sz="2800" b="1" dirty="0"/>
              <a:t>eleitoral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388945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4" name="Picture 3" descr="9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1" r="5176"/>
          <a:stretch/>
        </p:blipFill>
        <p:spPr>
          <a:xfrm>
            <a:off x="6564794" y="1600200"/>
            <a:ext cx="2274406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Rezultadu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hirak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hetan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liu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hosi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apoiu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nebe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fo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ba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prosesu</a:t>
            </a:r>
            <a:r>
              <a:rPr lang="pt-PT" sz="2800" b="1" dirty="0" smtClean="0"/>
              <a:t> eleitoral sira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err="1" smtClean="0"/>
              <a:t>Eleisaun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Prezidente</a:t>
            </a:r>
            <a:r>
              <a:rPr lang="pt-PT" sz="2100" dirty="0" smtClean="0"/>
              <a:t> </a:t>
            </a:r>
            <a:r>
              <a:rPr lang="pt-PT" sz="2100" dirty="0" err="1" smtClean="0"/>
              <a:t>Repúblika</a:t>
            </a:r>
            <a:r>
              <a:rPr lang="pt-PT" sz="2100" dirty="0" smtClean="0"/>
              <a:t> no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Asembleia</a:t>
            </a:r>
            <a:r>
              <a:rPr lang="pt-PT" sz="2100" dirty="0" smtClean="0"/>
              <a:t> </a:t>
            </a:r>
            <a:r>
              <a:rPr lang="pt-PT" sz="2100" dirty="0" err="1" smtClean="0"/>
              <a:t>Nasional</a:t>
            </a:r>
            <a:r>
              <a:rPr lang="pt-PT" sz="2100" dirty="0" smtClean="0"/>
              <a:t> </a:t>
            </a:r>
            <a:r>
              <a:rPr lang="pt-PT" sz="2100" dirty="0"/>
              <a:t>Popular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ho</a:t>
            </a:r>
            <a:r>
              <a:rPr lang="pt-PT" sz="2100" dirty="0" smtClean="0"/>
              <a:t> forma livre no </a:t>
            </a:r>
            <a:r>
              <a:rPr lang="pt-PT" sz="2100" dirty="0" err="1" smtClean="0"/>
              <a:t>justu</a:t>
            </a:r>
            <a:r>
              <a:rPr lang="pt-PT" sz="2100" dirty="0" smtClean="0"/>
              <a:t>, </a:t>
            </a:r>
            <a:r>
              <a:rPr lang="pt-PT" sz="2100" dirty="0" err="1" smtClean="0"/>
              <a:t>hodi</a:t>
            </a:r>
            <a:r>
              <a:rPr lang="pt-PT" sz="2100" dirty="0" smtClean="0"/>
              <a:t> </a:t>
            </a:r>
            <a:r>
              <a:rPr lang="pt-PT" sz="2100" dirty="0" err="1" smtClean="0"/>
              <a:t>la</a:t>
            </a:r>
            <a:r>
              <a:rPr lang="pt-PT" sz="2100" dirty="0" smtClean="0"/>
              <a:t> </a:t>
            </a:r>
            <a:r>
              <a:rPr lang="pt-PT" sz="2100" dirty="0" err="1" smtClean="0"/>
              <a:t>hetan</a:t>
            </a:r>
            <a:r>
              <a:rPr lang="pt-PT" sz="2100" dirty="0" smtClean="0"/>
              <a:t> </a:t>
            </a:r>
            <a:r>
              <a:rPr lang="pt-PT" sz="2100" dirty="0" err="1" smtClean="0"/>
              <a:t>akontesimentu</a:t>
            </a:r>
            <a:r>
              <a:rPr lang="pt-PT" sz="2100" dirty="0" smtClean="0"/>
              <a:t> </a:t>
            </a:r>
            <a:r>
              <a:rPr lang="pt-PT" sz="2100" dirty="0" err="1" smtClean="0"/>
              <a:t>kona-ba</a:t>
            </a:r>
            <a:r>
              <a:rPr lang="pt-PT" sz="2100" dirty="0" smtClean="0"/>
              <a:t> </a:t>
            </a:r>
            <a:r>
              <a:rPr lang="pt-PT" sz="2100" dirty="0" err="1" smtClean="0"/>
              <a:t>violénsia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/>
              <a:t>Guiné-Bissau, </a:t>
            </a:r>
            <a:r>
              <a:rPr lang="pt-PT" sz="2100" dirty="0" err="1" smtClean="0"/>
              <a:t>relasiona</a:t>
            </a:r>
            <a:r>
              <a:rPr lang="pt-PT" sz="2100" dirty="0" smtClean="0"/>
              <a:t>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eleisaun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ne’e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 err="1" smtClean="0"/>
              <a:t>Órgaun</a:t>
            </a:r>
            <a:r>
              <a:rPr lang="pt-PT" sz="2100" dirty="0" smtClean="0"/>
              <a:t> soberania </a:t>
            </a:r>
            <a:r>
              <a:rPr lang="pt-PT" sz="2100" dirty="0" err="1" smtClean="0"/>
              <a:t>nian</a:t>
            </a:r>
            <a:r>
              <a:rPr lang="pt-PT" sz="2100" dirty="0" smtClean="0"/>
              <a:t> sira </a:t>
            </a:r>
            <a:r>
              <a:rPr lang="pt-PT" sz="2100" dirty="0" err="1" smtClean="0"/>
              <a:t>simu</a:t>
            </a:r>
            <a:r>
              <a:rPr lang="pt-PT" sz="2100" dirty="0" smtClean="0"/>
              <a:t> posse no </a:t>
            </a:r>
            <a:r>
              <a:rPr lang="pt-PT" sz="2100" dirty="0" err="1" smtClean="0"/>
              <a:t>haheu</a:t>
            </a:r>
            <a:r>
              <a:rPr lang="pt-PT" sz="2100" dirty="0" smtClean="0"/>
              <a:t>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funsaun</a:t>
            </a:r>
            <a:r>
              <a:rPr lang="pt-PT" sz="2100" dirty="0" smtClean="0"/>
              <a:t> sira  no sira sai </a:t>
            </a:r>
            <a:r>
              <a:rPr lang="pt-PT" sz="2100" dirty="0" err="1" smtClean="0"/>
              <a:t>rekoñesidu</a:t>
            </a:r>
            <a:r>
              <a:rPr lang="pt-PT" sz="2100" dirty="0" smtClean="0"/>
              <a:t> </a:t>
            </a:r>
            <a:r>
              <a:rPr lang="pt-PT" sz="2100" dirty="0" err="1" smtClean="0"/>
              <a:t>hanesan</a:t>
            </a:r>
            <a:r>
              <a:rPr lang="pt-PT" sz="2100" dirty="0" smtClean="0"/>
              <a:t> ema </a:t>
            </a:r>
            <a:r>
              <a:rPr lang="pt-PT" sz="2100" dirty="0" err="1" smtClean="0"/>
              <a:t>hirak</a:t>
            </a:r>
            <a:r>
              <a:rPr lang="pt-PT" sz="2100" dirty="0" smtClean="0"/>
              <a:t> </a:t>
            </a:r>
            <a:r>
              <a:rPr lang="pt-PT" sz="2100" dirty="0" err="1" smtClean="0"/>
              <a:t>nebe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 err="1" smtClean="0"/>
              <a:t>lejitimidade</a:t>
            </a:r>
            <a:r>
              <a:rPr lang="pt-PT" sz="2100" dirty="0" smtClean="0"/>
              <a:t> </a:t>
            </a:r>
            <a:r>
              <a:rPr lang="pt-PT" sz="2100" dirty="0" err="1" smtClean="0"/>
              <a:t>demokrátika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endParaRPr lang="pt-PT" sz="2100" dirty="0"/>
          </a:p>
          <a:p>
            <a:pPr marL="457200" lvl="1" indent="0">
              <a:buNone/>
            </a:pPr>
            <a:endParaRPr lang="pt-PT" sz="2100" dirty="0"/>
          </a:p>
        </p:txBody>
      </p:sp>
    </p:spTree>
    <p:extLst>
      <p:ext uri="{BB962C8B-B14F-4D97-AF65-F5344CB8AC3E}">
        <p14:creationId xmlns:p14="http://schemas.microsoft.com/office/powerpoint/2010/main" val="2140182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4" name="Picture 3" descr="1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2" t="383" r="21121" b="-383"/>
          <a:stretch/>
        </p:blipFill>
        <p:spPr>
          <a:xfrm>
            <a:off x="6400800" y="1600200"/>
            <a:ext cx="2456223" cy="43624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Kompromisu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iha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planu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internasional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pt-PT" sz="2400" dirty="0" err="1" smtClean="0"/>
              <a:t>Repúblika</a:t>
            </a:r>
            <a:r>
              <a:rPr lang="pt-PT" sz="2400" dirty="0" smtClean="0"/>
              <a:t> </a:t>
            </a:r>
            <a:r>
              <a:rPr lang="pt-PT" sz="2400" dirty="0" err="1" smtClean="0"/>
              <a:t>Demokrátika</a:t>
            </a:r>
            <a:r>
              <a:rPr lang="pt-PT" sz="2400" dirty="0" smtClean="0"/>
              <a:t> Timor</a:t>
            </a:r>
            <a:r>
              <a:rPr lang="pt-PT" sz="2400" dirty="0"/>
              <a:t>-Leste </a:t>
            </a:r>
            <a:r>
              <a:rPr lang="pt-PT" sz="2400" dirty="0" err="1" smtClean="0"/>
              <a:t>komprometidu</a:t>
            </a:r>
            <a:r>
              <a:rPr lang="pt-PT" sz="2400" dirty="0" smtClean="0"/>
              <a:t> </a:t>
            </a:r>
            <a:r>
              <a:rPr lang="pt-PT" sz="2400" dirty="0" err="1" smtClean="0"/>
              <a:t>tebes</a:t>
            </a:r>
            <a:r>
              <a:rPr lang="pt-PT" sz="2400" dirty="0" smtClean="0"/>
              <a:t> </a:t>
            </a:r>
            <a:r>
              <a:rPr lang="pt-PT" sz="2400" dirty="0" err="1" smtClean="0"/>
              <a:t>ho</a:t>
            </a:r>
            <a:r>
              <a:rPr lang="pt-PT" sz="2400" dirty="0" smtClean="0"/>
              <a:t> </a:t>
            </a:r>
            <a:r>
              <a:rPr lang="pt-PT" sz="2400" dirty="0"/>
              <a:t>ideal </a:t>
            </a:r>
            <a:r>
              <a:rPr lang="pt-PT" sz="2400" dirty="0" err="1" smtClean="0"/>
              <a:t>atu</a:t>
            </a:r>
            <a:r>
              <a:rPr lang="pt-PT" sz="2400" dirty="0" smtClean="0"/>
              <a:t> </a:t>
            </a:r>
            <a:r>
              <a:rPr lang="pt-PT" sz="2400" dirty="0" err="1" smtClean="0"/>
              <a:t>tulun</a:t>
            </a:r>
            <a:r>
              <a:rPr lang="pt-PT" sz="2400" dirty="0" smtClean="0"/>
              <a:t> </a:t>
            </a:r>
            <a:r>
              <a:rPr lang="pt-PT" sz="2400" dirty="0" err="1" smtClean="0"/>
              <a:t>Estadu</a:t>
            </a:r>
            <a:r>
              <a:rPr lang="pt-PT" sz="2400" dirty="0" smtClean="0"/>
              <a:t> </a:t>
            </a:r>
            <a:r>
              <a:rPr lang="pt-PT" sz="2400" dirty="0" err="1" smtClean="0"/>
              <a:t>hirak</a:t>
            </a:r>
            <a:r>
              <a:rPr lang="pt-PT" sz="2400" dirty="0" smtClean="0"/>
              <a:t> </a:t>
            </a:r>
            <a:r>
              <a:rPr lang="pt-PT" sz="2400" dirty="0" err="1" smtClean="0"/>
              <a:t>frájil</a:t>
            </a:r>
            <a:r>
              <a:rPr lang="pt-PT" sz="2400" dirty="0" smtClean="0"/>
              <a:t> </a:t>
            </a:r>
            <a:r>
              <a:rPr lang="pt-PT" sz="2400" dirty="0" err="1" smtClean="0"/>
              <a:t>iha</a:t>
            </a:r>
            <a:r>
              <a:rPr lang="pt-PT" sz="2400" dirty="0" smtClean="0"/>
              <a:t> </a:t>
            </a:r>
            <a:r>
              <a:rPr lang="pt-PT" sz="2400" dirty="0" err="1" smtClean="0"/>
              <a:t>ninia</a:t>
            </a:r>
            <a:r>
              <a:rPr lang="pt-PT" sz="2400" dirty="0" smtClean="0"/>
              <a:t> </a:t>
            </a:r>
            <a:r>
              <a:rPr lang="pt-PT" sz="2400" dirty="0" err="1" smtClean="0"/>
              <a:t>prosesu</a:t>
            </a:r>
            <a:r>
              <a:rPr lang="pt-PT" sz="2400" dirty="0" smtClean="0"/>
              <a:t> </a:t>
            </a:r>
            <a:r>
              <a:rPr lang="pt-PT" sz="2400" dirty="0" err="1" smtClean="0"/>
              <a:t>estabilizasaun</a:t>
            </a:r>
            <a:r>
              <a:rPr lang="pt-PT" sz="2400" dirty="0" smtClean="0"/>
              <a:t> no </a:t>
            </a:r>
            <a:r>
              <a:rPr lang="pt-PT" sz="2400" dirty="0" err="1" smtClean="0"/>
              <a:t>rekonstrusaun</a:t>
            </a:r>
            <a:r>
              <a:rPr lang="pt-PT" sz="2400" dirty="0" smtClean="0"/>
              <a:t> </a:t>
            </a:r>
            <a:r>
              <a:rPr lang="pt-PT" sz="2400" dirty="0" err="1" smtClean="0"/>
              <a:t>nasional</a:t>
            </a:r>
            <a:r>
              <a:rPr lang="pt-PT" sz="2400" dirty="0" smtClean="0"/>
              <a:t>;</a:t>
            </a:r>
            <a:endParaRPr lang="pt-PT" sz="2400" dirty="0"/>
          </a:p>
          <a:p>
            <a:r>
              <a:rPr lang="pt-PT" sz="2400" dirty="0"/>
              <a:t>Entre 2013 </a:t>
            </a:r>
            <a:r>
              <a:rPr lang="pt-PT" sz="2400" dirty="0" err="1" smtClean="0"/>
              <a:t>to’o</a:t>
            </a:r>
            <a:r>
              <a:rPr lang="pt-PT" sz="2400" dirty="0" smtClean="0"/>
              <a:t> </a:t>
            </a:r>
            <a:r>
              <a:rPr lang="pt-PT" sz="2400" dirty="0"/>
              <a:t>2015, </a:t>
            </a:r>
            <a:r>
              <a:rPr lang="pt-PT" sz="2400" dirty="0" err="1" smtClean="0"/>
              <a:t>Repúblika</a:t>
            </a:r>
            <a:r>
              <a:rPr lang="pt-PT" sz="2400" dirty="0" smtClean="0"/>
              <a:t> </a:t>
            </a:r>
            <a:r>
              <a:rPr lang="pt-PT" sz="2400" dirty="0" err="1" smtClean="0"/>
              <a:t>Demokrátika</a:t>
            </a:r>
            <a:r>
              <a:rPr lang="pt-PT" sz="2400" dirty="0" smtClean="0"/>
              <a:t> Timor</a:t>
            </a:r>
            <a:r>
              <a:rPr lang="pt-PT" sz="2400" dirty="0"/>
              <a:t>-Leste </a:t>
            </a:r>
            <a:r>
              <a:rPr lang="pt-PT" sz="2400" dirty="0" err="1" smtClean="0"/>
              <a:t>desidi</a:t>
            </a:r>
            <a:r>
              <a:rPr lang="pt-PT" sz="2400" dirty="0" smtClean="0"/>
              <a:t> </a:t>
            </a:r>
            <a:r>
              <a:rPr lang="pt-PT" sz="2400" dirty="0" err="1" smtClean="0"/>
              <a:t>atu</a:t>
            </a:r>
            <a:r>
              <a:rPr lang="pt-PT" sz="2400" dirty="0" smtClean="0"/>
              <a:t> </a:t>
            </a:r>
            <a:r>
              <a:rPr lang="pt-PT" sz="2400" dirty="0" err="1" smtClean="0"/>
              <a:t>hala’o</a:t>
            </a:r>
            <a:r>
              <a:rPr lang="pt-PT" sz="2400" dirty="0" smtClean="0"/>
              <a:t> programa </a:t>
            </a:r>
            <a:r>
              <a:rPr lang="pt-PT" sz="2400" dirty="0" err="1" smtClean="0"/>
              <a:t>tolu</a:t>
            </a:r>
            <a:r>
              <a:rPr lang="pt-PT" sz="2400" dirty="0" smtClean="0"/>
              <a:t> </a:t>
            </a:r>
            <a:r>
              <a:rPr lang="pt-PT" sz="2400" dirty="0" err="1" smtClean="0"/>
              <a:t>kooperasaun</a:t>
            </a:r>
            <a:r>
              <a:rPr lang="pt-PT" sz="2400" dirty="0" smtClean="0"/>
              <a:t>, </a:t>
            </a:r>
            <a:r>
              <a:rPr lang="pt-PT" sz="2400" dirty="0" err="1" smtClean="0"/>
              <a:t>iha</a:t>
            </a:r>
            <a:r>
              <a:rPr lang="pt-PT" sz="2400" dirty="0" smtClean="0"/>
              <a:t> </a:t>
            </a:r>
            <a:r>
              <a:rPr lang="pt-PT" sz="2400" dirty="0" err="1" smtClean="0"/>
              <a:t>domíniu</a:t>
            </a:r>
            <a:r>
              <a:rPr lang="pt-PT" sz="2400" dirty="0" smtClean="0"/>
              <a:t> </a:t>
            </a:r>
            <a:r>
              <a:rPr lang="pt-PT" sz="2400" dirty="0"/>
              <a:t>eleitoral </a:t>
            </a:r>
            <a:r>
              <a:rPr lang="pt-PT" sz="2400" dirty="0" err="1" smtClean="0"/>
              <a:t>ho</a:t>
            </a:r>
            <a:r>
              <a:rPr lang="pt-PT" sz="2400" dirty="0" smtClean="0"/>
              <a:t>: </a:t>
            </a:r>
            <a:r>
              <a:rPr lang="pt-PT" sz="2400" dirty="0" err="1" smtClean="0"/>
              <a:t>Repúblika</a:t>
            </a:r>
            <a:r>
              <a:rPr lang="pt-PT" sz="2400" dirty="0" smtClean="0"/>
              <a:t> Guiné</a:t>
            </a:r>
            <a:r>
              <a:rPr lang="pt-PT" sz="2400" dirty="0"/>
              <a:t>-Bissau, </a:t>
            </a:r>
            <a:r>
              <a:rPr lang="pt-PT" sz="2400" dirty="0" err="1" smtClean="0"/>
              <a:t>Repúblika</a:t>
            </a:r>
            <a:r>
              <a:rPr lang="pt-PT" sz="2400" dirty="0" smtClean="0"/>
              <a:t> </a:t>
            </a:r>
            <a:r>
              <a:rPr lang="pt-PT" sz="2400" dirty="0" err="1" smtClean="0"/>
              <a:t>Demokrátika</a:t>
            </a:r>
            <a:r>
              <a:rPr lang="pt-PT" sz="2400" dirty="0" smtClean="0"/>
              <a:t> São </a:t>
            </a:r>
            <a:r>
              <a:rPr lang="pt-PT" sz="2400" dirty="0"/>
              <a:t>Tomé </a:t>
            </a:r>
            <a:r>
              <a:rPr lang="pt-PT" sz="2400" dirty="0" smtClean="0"/>
              <a:t>e </a:t>
            </a:r>
            <a:r>
              <a:rPr lang="pt-PT" sz="2400" dirty="0"/>
              <a:t>Príncipe </a:t>
            </a:r>
            <a:r>
              <a:rPr lang="pt-PT" sz="2400" dirty="0" smtClean="0"/>
              <a:t>no </a:t>
            </a:r>
            <a:r>
              <a:rPr lang="pt-PT" sz="2400" dirty="0" err="1" smtClean="0"/>
              <a:t>ho</a:t>
            </a:r>
            <a:r>
              <a:rPr lang="pt-PT" sz="2400" dirty="0" smtClean="0"/>
              <a:t> </a:t>
            </a:r>
            <a:r>
              <a:rPr lang="pt-PT" sz="2400" dirty="0" err="1" smtClean="0"/>
              <a:t>Repúblika</a:t>
            </a:r>
            <a:r>
              <a:rPr lang="pt-PT" sz="2400" dirty="0" smtClean="0"/>
              <a:t> </a:t>
            </a:r>
            <a:r>
              <a:rPr lang="pt-PT" sz="2400" dirty="0" err="1" smtClean="0"/>
              <a:t>Sentru</a:t>
            </a:r>
            <a:r>
              <a:rPr lang="pt-PT" sz="2400" dirty="0" smtClean="0"/>
              <a:t> </a:t>
            </a:r>
            <a:r>
              <a:rPr lang="pt-PT" sz="2400" dirty="0" err="1" smtClean="0"/>
              <a:t>Afrikanu</a:t>
            </a:r>
            <a:r>
              <a:rPr lang="pt-PT" sz="2400" dirty="0" smtClean="0"/>
              <a:t>.</a:t>
            </a:r>
            <a:endParaRPr lang="pt-PT" sz="2400" dirty="0"/>
          </a:p>
          <a:p>
            <a:pPr marL="0" indent="0" algn="just">
              <a:buNone/>
            </a:pPr>
            <a:endParaRPr lang="pt-PT" sz="2400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6" descr="DSC_2028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00"/>
          <a:stretch/>
        </p:blipFill>
        <p:spPr>
          <a:xfrm rot="16200000">
            <a:off x="5412486" y="2512314"/>
            <a:ext cx="4343400" cy="2519172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Rezultadu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hirak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hetan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hosi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apoiu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nebe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fo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ba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prosesu</a:t>
            </a:r>
            <a:r>
              <a:rPr lang="pt-PT" sz="2800" b="1" dirty="0" smtClean="0"/>
              <a:t> eleitoral sira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err="1" smtClean="0"/>
              <a:t>Militár</a:t>
            </a:r>
            <a:r>
              <a:rPr lang="pt-PT" sz="2100" dirty="0" smtClean="0"/>
              <a:t> sira </a:t>
            </a:r>
            <a:r>
              <a:rPr lang="pt-PT" sz="2100" dirty="0" err="1" smtClean="0"/>
              <a:t>hatan</a:t>
            </a:r>
            <a:r>
              <a:rPr lang="pt-PT" sz="2100" dirty="0" smtClean="0"/>
              <a:t>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rezultadu</a:t>
            </a:r>
            <a:r>
              <a:rPr lang="pt-PT" sz="2100" dirty="0" smtClean="0"/>
              <a:t> eleitoral sira no sira </a:t>
            </a:r>
            <a:r>
              <a:rPr lang="pt-PT" sz="2100" dirty="0" err="1" smtClean="0"/>
              <a:t>fo</a:t>
            </a:r>
            <a:r>
              <a:rPr lang="pt-PT" sz="2100" dirty="0" smtClean="0"/>
              <a:t> </a:t>
            </a:r>
            <a:r>
              <a:rPr lang="pt-PT" sz="2100" dirty="0" err="1" smtClean="0"/>
              <a:t>hikas</a:t>
            </a:r>
            <a:r>
              <a:rPr lang="pt-PT" sz="2100" dirty="0" smtClean="0"/>
              <a:t> poder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órgaun</a:t>
            </a:r>
            <a:r>
              <a:rPr lang="pt-PT" sz="2100" dirty="0" smtClean="0"/>
              <a:t> </a:t>
            </a:r>
            <a:r>
              <a:rPr lang="pt-PT" sz="2100" dirty="0"/>
              <a:t>soberania </a:t>
            </a:r>
            <a:r>
              <a:rPr lang="pt-PT" sz="2100" dirty="0" err="1" smtClean="0"/>
              <a:t>hirak</a:t>
            </a:r>
            <a:r>
              <a:rPr lang="pt-PT" sz="2100" dirty="0" smtClean="0"/>
              <a:t> sai </a:t>
            </a:r>
            <a:r>
              <a:rPr lang="pt-PT" sz="2100" dirty="0" err="1" smtClean="0"/>
              <a:t>legitimu</a:t>
            </a:r>
            <a:r>
              <a:rPr lang="pt-PT" sz="2100" dirty="0" smtClean="0"/>
              <a:t> </a:t>
            </a:r>
            <a:r>
              <a:rPr lang="pt-PT" sz="2100" dirty="0" err="1" smtClean="0"/>
              <a:t>lku</a:t>
            </a:r>
            <a:r>
              <a:rPr lang="pt-PT" sz="2100" dirty="0" smtClean="0"/>
              <a:t> </a:t>
            </a:r>
            <a:r>
              <a:rPr lang="pt-PT" sz="2100" dirty="0" err="1" smtClean="0"/>
              <a:t>hosi</a:t>
            </a:r>
            <a:r>
              <a:rPr lang="pt-PT" sz="2100" dirty="0" smtClean="0"/>
              <a:t> </a:t>
            </a:r>
            <a:r>
              <a:rPr lang="pt-PT" sz="2100" dirty="0" err="1" smtClean="0"/>
              <a:t>votu</a:t>
            </a:r>
            <a:r>
              <a:rPr lang="pt-PT" sz="2100" dirty="0" smtClean="0"/>
              <a:t> </a:t>
            </a:r>
            <a:r>
              <a:rPr lang="pt-PT" sz="2100" dirty="0"/>
              <a:t>popular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 err="1" smtClean="0"/>
              <a:t>Hahú</a:t>
            </a:r>
            <a:r>
              <a:rPr lang="pt-PT" sz="2100" dirty="0" smtClean="0"/>
              <a:t>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prosesu</a:t>
            </a:r>
            <a:r>
              <a:rPr lang="pt-PT" sz="2100" dirty="0" smtClean="0"/>
              <a:t> ida </a:t>
            </a:r>
            <a:r>
              <a:rPr lang="pt-PT" sz="2100" dirty="0" err="1" smtClean="0"/>
              <a:t>kona-ba</a:t>
            </a:r>
            <a:r>
              <a:rPr lang="pt-PT" sz="2100" dirty="0" smtClean="0"/>
              <a:t> </a:t>
            </a:r>
            <a:r>
              <a:rPr lang="pt-PT" sz="2100" dirty="0" err="1" smtClean="0"/>
              <a:t>reaproximasaun</a:t>
            </a:r>
            <a:r>
              <a:rPr lang="pt-PT" sz="2100" dirty="0" smtClean="0"/>
              <a:t> </a:t>
            </a:r>
            <a:r>
              <a:rPr lang="pt-PT" sz="2100" dirty="0"/>
              <a:t>Guiné-Bissau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 err="1" smtClean="0"/>
              <a:t>komunidade</a:t>
            </a:r>
            <a:r>
              <a:rPr lang="pt-PT" sz="2100" dirty="0" smtClean="0"/>
              <a:t> </a:t>
            </a:r>
            <a:r>
              <a:rPr lang="pt-PT" sz="2100" dirty="0" err="1" smtClean="0"/>
              <a:t>internasional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 err="1" smtClean="0"/>
              <a:t>Hahú</a:t>
            </a:r>
            <a:r>
              <a:rPr lang="pt-PT" sz="2100" dirty="0" smtClean="0"/>
              <a:t> </a:t>
            </a:r>
            <a:r>
              <a:rPr lang="pt-PT" sz="2100" dirty="0" err="1" smtClean="0"/>
              <a:t>hosi</a:t>
            </a:r>
            <a:r>
              <a:rPr lang="pt-PT" sz="2100" dirty="0" smtClean="0"/>
              <a:t> 2014 </a:t>
            </a:r>
            <a:r>
              <a:rPr lang="pt-PT" sz="2100" dirty="0" err="1" smtClean="0"/>
              <a:t>maka</a:t>
            </a:r>
            <a:r>
              <a:rPr lang="pt-PT" sz="2100" dirty="0" smtClean="0"/>
              <a:t> </a:t>
            </a:r>
            <a:r>
              <a:rPr lang="pt-PT" sz="2100" dirty="0" err="1" smtClean="0"/>
              <a:t>la</a:t>
            </a:r>
            <a:r>
              <a:rPr lang="pt-PT" sz="2100" dirty="0" smtClean="0"/>
              <a:t> </a:t>
            </a:r>
            <a:r>
              <a:rPr lang="pt-PT" sz="2100" dirty="0" err="1" smtClean="0"/>
              <a:t>mosu</a:t>
            </a:r>
            <a:r>
              <a:rPr lang="pt-PT" sz="2100" dirty="0" smtClean="0"/>
              <a:t> </a:t>
            </a:r>
            <a:r>
              <a:rPr lang="pt-PT" sz="2100" dirty="0" err="1" smtClean="0"/>
              <a:t>kualker</a:t>
            </a:r>
            <a:r>
              <a:rPr lang="pt-PT" sz="2100" dirty="0" smtClean="0"/>
              <a:t> </a:t>
            </a:r>
            <a:r>
              <a:rPr lang="pt-PT" sz="2100" dirty="0"/>
              <a:t>golpe militar </a:t>
            </a:r>
            <a:r>
              <a:rPr lang="pt-PT" sz="2100" dirty="0" smtClean="0"/>
              <a:t>no </a:t>
            </a:r>
            <a:r>
              <a:rPr lang="pt-PT" sz="2100" dirty="0" err="1" smtClean="0"/>
              <a:t>la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 err="1" smtClean="0"/>
              <a:t>notísia</a:t>
            </a:r>
            <a:r>
              <a:rPr lang="pt-PT" sz="2100" dirty="0" smtClean="0"/>
              <a:t> </a:t>
            </a:r>
            <a:r>
              <a:rPr lang="pt-PT" sz="2100" dirty="0" err="1" smtClean="0"/>
              <a:t>kona-ba</a:t>
            </a:r>
            <a:r>
              <a:rPr lang="pt-PT" sz="2100" dirty="0" smtClean="0"/>
              <a:t> </a:t>
            </a:r>
            <a:r>
              <a:rPr lang="pt-PT" sz="2100" dirty="0" err="1" smtClean="0"/>
              <a:t>kondisionamentu</a:t>
            </a:r>
            <a:r>
              <a:rPr lang="pt-PT" sz="2100" dirty="0" smtClean="0"/>
              <a:t> atividade </a:t>
            </a:r>
            <a:r>
              <a:rPr lang="pt-PT" sz="2100" dirty="0" err="1" smtClean="0"/>
              <a:t>polítika</a:t>
            </a:r>
            <a:r>
              <a:rPr lang="pt-PT" sz="2100" dirty="0" smtClean="0"/>
              <a:t> </a:t>
            </a:r>
            <a:r>
              <a:rPr lang="pt-PT" sz="2100" dirty="0" err="1" smtClean="0"/>
              <a:t>hosi</a:t>
            </a:r>
            <a:r>
              <a:rPr lang="pt-PT" sz="2100" dirty="0" smtClean="0"/>
              <a:t> </a:t>
            </a:r>
            <a:r>
              <a:rPr lang="pt-PT" sz="2100" dirty="0"/>
              <a:t>parte </a:t>
            </a:r>
            <a:r>
              <a:rPr lang="pt-PT" sz="2100" dirty="0" err="1" smtClean="0"/>
              <a:t>forsa</a:t>
            </a:r>
            <a:r>
              <a:rPr lang="pt-PT" sz="2100" dirty="0" smtClean="0"/>
              <a:t> militar sira.</a:t>
            </a:r>
            <a:endParaRPr lang="pt-PT" sz="2100" dirty="0"/>
          </a:p>
          <a:p>
            <a:pPr lvl="1"/>
            <a:endParaRPr lang="pt-PT" sz="2400" dirty="0"/>
          </a:p>
          <a:p>
            <a:pPr marL="457200" lvl="1" indent="0"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371466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276600" y="2819400"/>
            <a:ext cx="5486400" cy="1470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b="1" dirty="0" err="1" smtClean="0"/>
              <a:t>Obrigadu</a:t>
            </a:r>
            <a:r>
              <a:rPr lang="pt-PT" sz="3600" b="1" dirty="0" smtClean="0"/>
              <a:t>!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val="2522268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" name="Picture 3" descr="DSC_16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1600200"/>
            <a:ext cx="2400300" cy="1600200"/>
          </a:xfrm>
          <a:prstGeom prst="rect">
            <a:avLst/>
          </a:prstGeom>
        </p:spPr>
      </p:pic>
      <p:pic>
        <p:nvPicPr>
          <p:cNvPr id="8" name="Picture 7" descr="DSC_147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1"/>
          <a:stretch/>
        </p:blipFill>
        <p:spPr>
          <a:xfrm>
            <a:off x="6466383" y="4038600"/>
            <a:ext cx="2372816" cy="1905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Tanba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sa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maka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atu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koopera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ho</a:t>
            </a:r>
            <a:r>
              <a:rPr lang="pt-PT" sz="2800" b="1" dirty="0" smtClean="0"/>
              <a:t> </a:t>
            </a:r>
            <a:r>
              <a:rPr lang="pt-PT" sz="2800" b="1" dirty="0"/>
              <a:t>Guiné-Bissau, </a:t>
            </a:r>
            <a:r>
              <a:rPr lang="pt-PT" sz="2800" b="1" dirty="0" smtClean="0"/>
              <a:t>S</a:t>
            </a:r>
            <a:r>
              <a:rPr lang="pt-PT" sz="2800" b="1" dirty="0"/>
              <a:t>. Tomé e Príncipe </a:t>
            </a:r>
            <a:r>
              <a:rPr lang="pt-PT" sz="2800" b="1" dirty="0" smtClean="0"/>
              <a:t>no </a:t>
            </a:r>
            <a:r>
              <a:rPr lang="pt-PT" sz="2800" b="1" dirty="0" err="1" smtClean="0"/>
              <a:t>Repúblika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Sentru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Afrikanu</a:t>
            </a:r>
            <a:endParaRPr lang="pt-PT" sz="2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lvl="0"/>
            <a:r>
              <a:rPr lang="pt-PT" sz="2400" dirty="0" err="1" smtClean="0"/>
              <a:t>Estadu</a:t>
            </a:r>
            <a:r>
              <a:rPr lang="pt-PT" sz="2400" dirty="0" smtClean="0"/>
              <a:t> </a:t>
            </a:r>
            <a:r>
              <a:rPr lang="pt-PT" sz="2400" dirty="0" err="1" smtClean="0"/>
              <a:t>tolu</a:t>
            </a:r>
            <a:r>
              <a:rPr lang="pt-PT" sz="2400" dirty="0" smtClean="0"/>
              <a:t> </a:t>
            </a:r>
            <a:r>
              <a:rPr lang="pt-PT" sz="2400" dirty="0" err="1" smtClean="0"/>
              <a:t>ne’e</a:t>
            </a:r>
            <a:r>
              <a:rPr lang="pt-PT" sz="2400" dirty="0" smtClean="0"/>
              <a:t> </a:t>
            </a:r>
            <a:r>
              <a:rPr lang="pt-PT" sz="2400" dirty="0" err="1" smtClean="0"/>
              <a:t>membru</a:t>
            </a:r>
            <a:r>
              <a:rPr lang="pt-PT" sz="2400" dirty="0" smtClean="0"/>
              <a:t> </a:t>
            </a:r>
            <a:r>
              <a:rPr lang="pt-PT" sz="2400" dirty="0" err="1" smtClean="0"/>
              <a:t>hosi</a:t>
            </a:r>
            <a:r>
              <a:rPr lang="pt-PT" sz="2400" dirty="0" smtClean="0"/>
              <a:t> </a:t>
            </a:r>
            <a:r>
              <a:rPr lang="pt-PT" sz="2400" dirty="0" err="1" smtClean="0"/>
              <a:t>inisiativa</a:t>
            </a:r>
            <a:r>
              <a:rPr lang="pt-PT" sz="2400" dirty="0" smtClean="0"/>
              <a:t> </a:t>
            </a:r>
            <a:r>
              <a:rPr lang="pt-PT" sz="2400" dirty="0"/>
              <a:t>g7+ </a:t>
            </a:r>
            <a:r>
              <a:rPr lang="pt-PT" sz="2400" dirty="0" err="1" smtClean="0"/>
              <a:t>nebe</a:t>
            </a:r>
            <a:r>
              <a:rPr lang="pt-PT" sz="2400" dirty="0" smtClean="0"/>
              <a:t> </a:t>
            </a:r>
            <a:r>
              <a:rPr lang="pt-PT" sz="2400" dirty="0" err="1" smtClean="0"/>
              <a:t>maka</a:t>
            </a:r>
            <a:r>
              <a:rPr lang="pt-PT" sz="2400" dirty="0" smtClean="0"/>
              <a:t> Timor</a:t>
            </a:r>
            <a:r>
              <a:rPr lang="pt-PT" sz="2400" dirty="0"/>
              <a:t>-Leste </a:t>
            </a:r>
            <a:r>
              <a:rPr lang="pt-PT" sz="2400" dirty="0" err="1" smtClean="0"/>
              <a:t>to’o</a:t>
            </a:r>
            <a:r>
              <a:rPr lang="pt-PT" sz="2400" dirty="0" smtClean="0"/>
              <a:t> oras </a:t>
            </a:r>
            <a:r>
              <a:rPr lang="pt-PT" sz="2400" dirty="0" err="1" smtClean="0"/>
              <a:t>ne’e</a:t>
            </a:r>
            <a:r>
              <a:rPr lang="pt-PT" sz="2400" dirty="0" smtClean="0"/>
              <a:t> promove </a:t>
            </a:r>
            <a:r>
              <a:rPr lang="pt-PT" sz="2400" dirty="0" err="1" smtClean="0"/>
              <a:t>hela</a:t>
            </a:r>
            <a:r>
              <a:rPr lang="pt-PT" sz="2400" dirty="0" smtClean="0"/>
              <a:t> </a:t>
            </a:r>
            <a:r>
              <a:rPr lang="pt-PT" sz="2400" dirty="0" err="1" smtClean="0"/>
              <a:t>ho</a:t>
            </a:r>
            <a:r>
              <a:rPr lang="pt-PT" sz="2400" dirty="0" smtClean="0"/>
              <a:t> </a:t>
            </a:r>
            <a:r>
              <a:rPr lang="pt-PT" sz="2400" dirty="0" err="1" smtClean="0"/>
              <a:t>empeñu</a:t>
            </a:r>
            <a:r>
              <a:rPr lang="pt-PT" sz="2400" dirty="0" smtClean="0"/>
              <a:t> </a:t>
            </a:r>
            <a:r>
              <a:rPr lang="pt-PT" sz="2400" dirty="0" err="1" smtClean="0"/>
              <a:t>boot</a:t>
            </a:r>
            <a:r>
              <a:rPr lang="pt-PT" sz="2400" dirty="0" smtClean="0"/>
              <a:t>;</a:t>
            </a:r>
            <a:endParaRPr lang="pt-PT" sz="2400" dirty="0"/>
          </a:p>
          <a:p>
            <a:pPr lvl="0"/>
            <a:r>
              <a:rPr lang="pt-PT" sz="2400" dirty="0" smtClean="0"/>
              <a:t>Guiné</a:t>
            </a:r>
            <a:r>
              <a:rPr lang="pt-PT" sz="2400" dirty="0"/>
              <a:t>-Bissau </a:t>
            </a:r>
            <a:r>
              <a:rPr lang="pt-PT" sz="2400" dirty="0" err="1" smtClean="0"/>
              <a:t>ho</a:t>
            </a:r>
            <a:r>
              <a:rPr lang="pt-PT" sz="2400" dirty="0" smtClean="0"/>
              <a:t> </a:t>
            </a:r>
            <a:r>
              <a:rPr lang="pt-PT" sz="2400" dirty="0"/>
              <a:t>S. Tomé e Príncipe </a:t>
            </a:r>
            <a:r>
              <a:rPr lang="pt-PT" sz="2400" dirty="0" err="1" smtClean="0"/>
              <a:t>hanesan</a:t>
            </a:r>
            <a:r>
              <a:rPr lang="pt-PT" sz="2400" dirty="0" smtClean="0"/>
              <a:t> país </a:t>
            </a:r>
            <a:r>
              <a:rPr lang="pt-PT" sz="2400" dirty="0" err="1" smtClean="0"/>
              <a:t>hirak</a:t>
            </a:r>
            <a:r>
              <a:rPr lang="pt-PT" sz="2400" dirty="0" smtClean="0"/>
              <a:t> </a:t>
            </a:r>
            <a:r>
              <a:rPr lang="pt-PT" sz="2400" dirty="0" err="1" smtClean="0"/>
              <a:t>ho</a:t>
            </a:r>
            <a:r>
              <a:rPr lang="pt-PT" sz="2400" dirty="0" smtClean="0"/>
              <a:t> </a:t>
            </a:r>
            <a:r>
              <a:rPr lang="pt-PT" sz="2400" dirty="0" err="1" smtClean="0"/>
              <a:t>dalen</a:t>
            </a:r>
            <a:r>
              <a:rPr lang="pt-PT" sz="2400" dirty="0" smtClean="0"/>
              <a:t> </a:t>
            </a:r>
            <a:r>
              <a:rPr lang="pt-PT" sz="2400" dirty="0" err="1" smtClean="0"/>
              <a:t>ofisiál</a:t>
            </a:r>
            <a:r>
              <a:rPr lang="pt-PT" sz="2400" dirty="0" smtClean="0"/>
              <a:t> </a:t>
            </a:r>
            <a:r>
              <a:rPr lang="pt-PT" sz="2400" dirty="0" err="1" smtClean="0"/>
              <a:t>portugés</a:t>
            </a:r>
            <a:r>
              <a:rPr lang="pt-PT" sz="2400" dirty="0" smtClean="0"/>
              <a:t> </a:t>
            </a:r>
            <a:r>
              <a:rPr lang="pt-PT" sz="2400" dirty="0" err="1" smtClean="0"/>
              <a:t>nebe</a:t>
            </a:r>
            <a:r>
              <a:rPr lang="pt-PT" sz="2400" dirty="0" smtClean="0"/>
              <a:t> Timor</a:t>
            </a:r>
            <a:r>
              <a:rPr lang="pt-PT" sz="2400" dirty="0"/>
              <a:t>-Leste </a:t>
            </a:r>
            <a:r>
              <a:rPr lang="pt-PT" sz="2400" dirty="0" err="1" smtClean="0"/>
              <a:t>mantein</a:t>
            </a:r>
            <a:r>
              <a:rPr lang="pt-PT" sz="2400" dirty="0" smtClean="0"/>
              <a:t> </a:t>
            </a:r>
            <a:r>
              <a:rPr lang="pt-PT" sz="2400" dirty="0" err="1" smtClean="0"/>
              <a:t>relasaun</a:t>
            </a:r>
            <a:r>
              <a:rPr lang="pt-PT" sz="2400" dirty="0" smtClean="0"/>
              <a:t> </a:t>
            </a:r>
            <a:r>
              <a:rPr lang="pt-PT" sz="2400" dirty="0" err="1" smtClean="0"/>
              <a:t>metin</a:t>
            </a:r>
            <a:r>
              <a:rPr lang="pt-PT" sz="2400" dirty="0" smtClean="0"/>
              <a:t> </a:t>
            </a:r>
            <a:r>
              <a:rPr lang="pt-PT" sz="2400" dirty="0" err="1" smtClean="0"/>
              <a:t>iha</a:t>
            </a:r>
            <a:r>
              <a:rPr lang="pt-PT" sz="2400" dirty="0"/>
              <a:t> </a:t>
            </a:r>
            <a:r>
              <a:rPr lang="pt-PT" sz="2400" dirty="0" smtClean="0"/>
              <a:t>amizade </a:t>
            </a:r>
            <a:r>
              <a:rPr lang="pt-PT" sz="2400" dirty="0" err="1" smtClean="0"/>
              <a:t>ho</a:t>
            </a:r>
            <a:r>
              <a:rPr lang="pt-PT" sz="2400" dirty="0" smtClean="0"/>
              <a:t> sira </a:t>
            </a:r>
            <a:r>
              <a:rPr lang="pt-PT" sz="2400" dirty="0" err="1" smtClean="0"/>
              <a:t>nia</a:t>
            </a:r>
            <a:r>
              <a:rPr lang="pt-PT" sz="2400" dirty="0" smtClean="0"/>
              <a:t> </a:t>
            </a:r>
            <a:r>
              <a:rPr lang="pt-PT" sz="2400" dirty="0" err="1" smtClean="0"/>
              <a:t>povu</a:t>
            </a:r>
            <a:r>
              <a:rPr lang="pt-PT" sz="2400" dirty="0" smtClean="0"/>
              <a:t> </a:t>
            </a:r>
            <a:r>
              <a:rPr lang="pt-PT" sz="2400" dirty="0"/>
              <a:t>sira </a:t>
            </a:r>
            <a:r>
              <a:rPr lang="pt-PT" sz="2400" dirty="0" smtClean="0"/>
              <a:t>no ida </a:t>
            </a:r>
            <a:r>
              <a:rPr lang="pt-PT" sz="2400" dirty="0" err="1" smtClean="0"/>
              <a:t>ne’e</a:t>
            </a:r>
            <a:r>
              <a:rPr lang="pt-PT" sz="2400" dirty="0" smtClean="0"/>
              <a:t> </a:t>
            </a:r>
            <a:r>
              <a:rPr lang="pt-PT" sz="2400" dirty="0" err="1" smtClean="0"/>
              <a:t>hamosu</a:t>
            </a:r>
            <a:r>
              <a:rPr lang="pt-PT" sz="2400" dirty="0" smtClean="0"/>
              <a:t> </a:t>
            </a:r>
            <a:r>
              <a:rPr lang="pt-PT" sz="2400" dirty="0" err="1" smtClean="0"/>
              <a:t>apoiu</a:t>
            </a:r>
            <a:r>
              <a:rPr lang="pt-PT" sz="2400" dirty="0" smtClean="0"/>
              <a:t> </a:t>
            </a:r>
            <a:r>
              <a:rPr lang="pt-PT" sz="2400" dirty="0" err="1" smtClean="0"/>
              <a:t>nebe</a:t>
            </a:r>
            <a:r>
              <a:rPr lang="pt-PT" sz="2400" dirty="0" smtClean="0"/>
              <a:t> sempre presta </a:t>
            </a:r>
            <a:r>
              <a:rPr lang="pt-PT" sz="2400" dirty="0" err="1" smtClean="0"/>
              <a:t>hosi</a:t>
            </a:r>
            <a:r>
              <a:rPr lang="pt-PT" sz="2400" dirty="0" smtClean="0"/>
              <a:t> país </a:t>
            </a:r>
            <a:r>
              <a:rPr lang="pt-PT" sz="2400" dirty="0" err="1" smtClean="0"/>
              <a:t>hirak</a:t>
            </a:r>
            <a:r>
              <a:rPr lang="pt-PT" sz="2400" dirty="0" smtClean="0"/>
              <a:t> </a:t>
            </a:r>
            <a:r>
              <a:rPr lang="pt-PT" sz="2400" dirty="0" err="1" smtClean="0"/>
              <a:t>ne’e</a:t>
            </a:r>
            <a:r>
              <a:rPr lang="pt-PT" sz="2400" dirty="0" smtClean="0"/>
              <a:t> </a:t>
            </a:r>
            <a:r>
              <a:rPr lang="pt-PT" sz="2400" dirty="0" err="1" smtClean="0"/>
              <a:t>ba</a:t>
            </a:r>
            <a:r>
              <a:rPr lang="pt-PT" sz="2400" dirty="0" smtClean="0"/>
              <a:t> </a:t>
            </a:r>
            <a:r>
              <a:rPr lang="pt-PT" sz="2400" dirty="0" err="1" smtClean="0"/>
              <a:t>defeza</a:t>
            </a:r>
            <a:r>
              <a:rPr lang="pt-PT" sz="2400" dirty="0" smtClean="0"/>
              <a:t> </a:t>
            </a:r>
            <a:r>
              <a:rPr lang="pt-PT" sz="2400" dirty="0" err="1" smtClean="0"/>
              <a:t>direitu</a:t>
            </a:r>
            <a:r>
              <a:rPr lang="pt-PT" sz="2400" dirty="0" smtClean="0"/>
              <a:t> </a:t>
            </a:r>
            <a:r>
              <a:rPr lang="pt-PT" sz="2400" dirty="0" err="1" smtClean="0"/>
              <a:t>autodeterminasaun</a:t>
            </a:r>
            <a:r>
              <a:rPr lang="pt-PT" sz="2400" dirty="0" smtClean="0"/>
              <a:t> </a:t>
            </a:r>
            <a:r>
              <a:rPr lang="pt-PT" sz="2400" dirty="0" err="1" smtClean="0"/>
              <a:t>Povu</a:t>
            </a:r>
            <a:r>
              <a:rPr lang="pt-PT" sz="2400" dirty="0" smtClean="0"/>
              <a:t> Timor </a:t>
            </a:r>
            <a:r>
              <a:rPr lang="pt-PT" sz="2400" dirty="0" err="1" smtClean="0"/>
              <a:t>nian</a:t>
            </a:r>
            <a:r>
              <a:rPr lang="pt-PT" sz="2400" dirty="0" smtClean="0"/>
              <a:t>, </a:t>
            </a:r>
            <a:r>
              <a:rPr lang="pt-PT" sz="2400" dirty="0"/>
              <a:t>durante </a:t>
            </a:r>
            <a:r>
              <a:rPr lang="pt-PT" sz="2400" dirty="0" err="1" smtClean="0"/>
              <a:t>períodu</a:t>
            </a:r>
            <a:r>
              <a:rPr lang="pt-PT" sz="2400" dirty="0" smtClean="0"/>
              <a:t> </a:t>
            </a:r>
            <a:r>
              <a:rPr lang="pt-PT" sz="2400" dirty="0" err="1" smtClean="0"/>
              <a:t>okupasaun</a:t>
            </a:r>
            <a:r>
              <a:rPr lang="pt-PT" sz="2400" dirty="0" smtClean="0"/>
              <a:t> </a:t>
            </a:r>
            <a:r>
              <a:rPr lang="pt-PT" sz="2400" dirty="0" err="1" smtClean="0"/>
              <a:t>militár</a:t>
            </a:r>
            <a:r>
              <a:rPr lang="pt-PT" sz="2400" dirty="0" smtClean="0"/>
              <a:t> </a:t>
            </a:r>
            <a:r>
              <a:rPr lang="pt-PT" sz="2400" dirty="0"/>
              <a:t>Indonésia</a:t>
            </a:r>
            <a:r>
              <a:rPr lang="pt-PT" sz="2400" dirty="0" smtClean="0"/>
              <a:t>;</a:t>
            </a:r>
            <a:endParaRPr lang="pt-PT" sz="2400" dirty="0"/>
          </a:p>
          <a:p>
            <a:pPr lvl="0"/>
            <a:r>
              <a:rPr lang="pt-PT" sz="2400" dirty="0" err="1" smtClean="0"/>
              <a:t>Estadu</a:t>
            </a:r>
            <a:r>
              <a:rPr lang="pt-PT" sz="2400" dirty="0" smtClean="0"/>
              <a:t> </a:t>
            </a:r>
            <a:r>
              <a:rPr lang="pt-PT" sz="2400" dirty="0" err="1" smtClean="0"/>
              <a:t>tolu</a:t>
            </a:r>
            <a:r>
              <a:rPr lang="pt-PT" sz="2400" dirty="0" smtClean="0"/>
              <a:t> </a:t>
            </a:r>
            <a:r>
              <a:rPr lang="pt-PT" sz="2400" dirty="0" err="1" smtClean="0"/>
              <a:t>ne’e</a:t>
            </a:r>
            <a:r>
              <a:rPr lang="pt-PT" sz="2400" dirty="0" smtClean="0"/>
              <a:t> </a:t>
            </a:r>
            <a:r>
              <a:rPr lang="pt-PT" sz="2400" dirty="0" err="1" smtClean="0"/>
              <a:t>husu</a:t>
            </a:r>
            <a:r>
              <a:rPr lang="pt-PT" sz="2400" dirty="0" smtClean="0"/>
              <a:t> </a:t>
            </a:r>
            <a:r>
              <a:rPr lang="pt-PT" sz="2400" dirty="0" err="1" smtClean="0"/>
              <a:t>apoiu</a:t>
            </a:r>
            <a:r>
              <a:rPr lang="pt-PT" sz="2400" dirty="0" smtClean="0"/>
              <a:t> </a:t>
            </a:r>
            <a:r>
              <a:rPr lang="pt-PT" sz="2400" dirty="0" err="1" smtClean="0"/>
              <a:t>iha</a:t>
            </a:r>
            <a:r>
              <a:rPr lang="pt-PT" sz="2400" dirty="0" smtClean="0"/>
              <a:t> </a:t>
            </a:r>
            <a:r>
              <a:rPr lang="pt-PT" sz="2400" dirty="0" err="1" smtClean="0"/>
              <a:t>area</a:t>
            </a:r>
            <a:r>
              <a:rPr lang="pt-PT" sz="2400" dirty="0" smtClean="0"/>
              <a:t> </a:t>
            </a:r>
            <a:r>
              <a:rPr lang="pt-PT" sz="2400" dirty="0"/>
              <a:t>eleitoral;</a:t>
            </a:r>
          </a:p>
        </p:txBody>
      </p:sp>
    </p:spTree>
    <p:extLst>
      <p:ext uri="{BB962C8B-B14F-4D97-AF65-F5344CB8AC3E}">
        <p14:creationId xmlns:p14="http://schemas.microsoft.com/office/powerpoint/2010/main" val="2504443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6" descr="DSC_0128_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1" r="30197"/>
          <a:stretch/>
        </p:blipFill>
        <p:spPr>
          <a:xfrm>
            <a:off x="6458620" y="1600200"/>
            <a:ext cx="2321507" cy="43434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smtClean="0"/>
              <a:t>Tansa </a:t>
            </a:r>
            <a:r>
              <a:rPr lang="pt-PT" sz="2800" b="1" dirty="0" err="1" smtClean="0"/>
              <a:t>koopera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iha</a:t>
            </a:r>
            <a:r>
              <a:rPr lang="pt-PT" sz="2800" b="1" dirty="0" smtClean="0"/>
              <a:t> área </a:t>
            </a:r>
            <a:r>
              <a:rPr lang="pt-PT" sz="2800" b="1" dirty="0"/>
              <a:t>eleitoral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200" dirty="0" err="1" smtClean="0"/>
              <a:t>Prosesu</a:t>
            </a:r>
            <a:r>
              <a:rPr lang="pt-PT" sz="2200" dirty="0" smtClean="0"/>
              <a:t> eleitoral </a:t>
            </a:r>
            <a:r>
              <a:rPr lang="pt-PT" sz="2200" dirty="0" err="1" smtClean="0"/>
              <a:t>nebe</a:t>
            </a:r>
            <a:r>
              <a:rPr lang="pt-PT" sz="2200" dirty="0" smtClean="0"/>
              <a:t> </a:t>
            </a:r>
            <a:r>
              <a:rPr lang="pt-PT" sz="2200" dirty="0" err="1" smtClean="0"/>
              <a:t>hala’o</a:t>
            </a:r>
            <a:r>
              <a:rPr lang="pt-PT" sz="2200" dirty="0" smtClean="0"/>
              <a:t> </a:t>
            </a:r>
            <a:r>
              <a:rPr lang="pt-PT" sz="2200" dirty="0" err="1" smtClean="0"/>
              <a:t>ho</a:t>
            </a:r>
            <a:r>
              <a:rPr lang="pt-PT" sz="2200" dirty="0" smtClean="0"/>
              <a:t> </a:t>
            </a:r>
            <a:r>
              <a:rPr lang="pt-PT" sz="2200" dirty="0" err="1" smtClean="0"/>
              <a:t>di’ak</a:t>
            </a:r>
            <a:r>
              <a:rPr lang="pt-PT" sz="2200" dirty="0" smtClean="0"/>
              <a:t> </a:t>
            </a:r>
            <a:r>
              <a:rPr lang="pt-PT" sz="2200" dirty="0" err="1" smtClean="0"/>
              <a:t>iha</a:t>
            </a:r>
            <a:r>
              <a:rPr lang="pt-PT" sz="2200" dirty="0" smtClean="0"/>
              <a:t> Timor-Leste </a:t>
            </a:r>
            <a:r>
              <a:rPr lang="pt-PT" sz="2200" dirty="0" err="1" smtClean="0"/>
              <a:t>hahú</a:t>
            </a:r>
            <a:r>
              <a:rPr lang="pt-PT" sz="2200" dirty="0" smtClean="0"/>
              <a:t> </a:t>
            </a:r>
            <a:r>
              <a:rPr lang="pt-PT" sz="2200" dirty="0" err="1" smtClean="0"/>
              <a:t>hosi</a:t>
            </a:r>
            <a:r>
              <a:rPr lang="pt-PT" sz="2200" dirty="0" smtClean="0"/>
              <a:t> 2002 sai </a:t>
            </a:r>
            <a:r>
              <a:rPr lang="pt-PT" sz="2200" dirty="0" err="1" smtClean="0"/>
              <a:t>hanesan</a:t>
            </a:r>
            <a:r>
              <a:rPr lang="pt-PT" sz="2200" dirty="0" smtClean="0"/>
              <a:t> </a:t>
            </a:r>
            <a:r>
              <a:rPr lang="pt-PT" sz="2200" dirty="0" err="1" smtClean="0"/>
              <a:t>rin</a:t>
            </a:r>
            <a:r>
              <a:rPr lang="pt-PT" sz="2200" dirty="0" smtClean="0"/>
              <a:t> fundamental ida </a:t>
            </a:r>
            <a:r>
              <a:rPr lang="pt-PT" sz="2200" dirty="0" err="1" smtClean="0"/>
              <a:t>ba</a:t>
            </a:r>
            <a:r>
              <a:rPr lang="pt-PT" sz="2200" dirty="0" smtClean="0"/>
              <a:t> </a:t>
            </a:r>
            <a:r>
              <a:rPr lang="pt-PT" sz="2200" dirty="0" err="1" smtClean="0"/>
              <a:t>prosesu</a:t>
            </a:r>
            <a:r>
              <a:rPr lang="pt-PT" sz="2200" dirty="0" smtClean="0"/>
              <a:t> </a:t>
            </a:r>
            <a:r>
              <a:rPr lang="pt-PT" sz="2200" dirty="0" err="1" smtClean="0"/>
              <a:t>konstrusaun</a:t>
            </a:r>
            <a:r>
              <a:rPr lang="pt-PT" sz="2200" dirty="0" smtClean="0"/>
              <a:t> </a:t>
            </a:r>
            <a:r>
              <a:rPr lang="pt-PT" sz="2200" dirty="0" err="1" smtClean="0"/>
              <a:t>Estadu</a:t>
            </a:r>
            <a:r>
              <a:rPr lang="pt-PT" sz="2200" dirty="0" smtClean="0"/>
              <a:t> </a:t>
            </a:r>
            <a:r>
              <a:rPr lang="pt-PT" sz="2200" dirty="0" err="1" smtClean="0"/>
              <a:t>Direitu</a:t>
            </a:r>
            <a:r>
              <a:rPr lang="pt-PT" sz="2200" dirty="0" smtClean="0"/>
              <a:t> </a:t>
            </a:r>
            <a:r>
              <a:rPr lang="pt-PT" sz="2200" dirty="0" err="1" smtClean="0"/>
              <a:t>Demokrátiku</a:t>
            </a:r>
            <a:r>
              <a:rPr lang="pt-PT" sz="2200" dirty="0" smtClean="0"/>
              <a:t> </a:t>
            </a:r>
            <a:r>
              <a:rPr lang="pt-PT" sz="2200" dirty="0" err="1" smtClean="0"/>
              <a:t>nebe</a:t>
            </a:r>
            <a:r>
              <a:rPr lang="pt-PT" sz="2200" dirty="0" smtClean="0"/>
              <a:t> </a:t>
            </a:r>
            <a:r>
              <a:rPr lang="pt-PT" sz="2200" dirty="0" err="1" smtClean="0"/>
              <a:t>maka</a:t>
            </a:r>
            <a:r>
              <a:rPr lang="pt-PT" sz="2200" dirty="0" smtClean="0"/>
              <a:t> Timor </a:t>
            </a:r>
            <a:r>
              <a:rPr lang="pt-PT" sz="2200" dirty="0" err="1" smtClean="0"/>
              <a:t>oan</a:t>
            </a:r>
            <a:r>
              <a:rPr lang="pt-PT" sz="2200" dirty="0" smtClean="0"/>
              <a:t> </a:t>
            </a:r>
            <a:r>
              <a:rPr lang="pt-PT" sz="2200" dirty="0" err="1" smtClean="0"/>
              <a:t>tomak</a:t>
            </a:r>
            <a:r>
              <a:rPr lang="pt-PT" sz="2200" dirty="0" smtClean="0"/>
              <a:t> </a:t>
            </a:r>
            <a:r>
              <a:rPr lang="pt-PT" sz="2200" dirty="0" err="1" smtClean="0"/>
              <a:t>hakarak</a:t>
            </a:r>
            <a:r>
              <a:rPr lang="pt-PT" sz="2200" dirty="0" smtClean="0"/>
              <a:t> no </a:t>
            </a:r>
            <a:r>
              <a:rPr lang="pt-PT" sz="2200" dirty="0" err="1" smtClean="0"/>
              <a:t>nebe</a:t>
            </a:r>
            <a:r>
              <a:rPr lang="pt-PT" sz="2200" dirty="0" smtClean="0"/>
              <a:t> </a:t>
            </a:r>
            <a:r>
              <a:rPr lang="pt-PT" sz="2200" dirty="0" err="1" smtClean="0"/>
              <a:t>prevee</a:t>
            </a:r>
            <a:r>
              <a:rPr lang="pt-PT" sz="2200" dirty="0" smtClean="0"/>
              <a:t> </a:t>
            </a:r>
            <a:r>
              <a:rPr lang="pt-PT" sz="2200" dirty="0" err="1" smtClean="0"/>
              <a:t>tiha</a:t>
            </a:r>
            <a:r>
              <a:rPr lang="pt-PT" sz="2200" dirty="0" smtClean="0"/>
              <a:t> </a:t>
            </a:r>
            <a:r>
              <a:rPr lang="pt-PT" sz="2200" dirty="0" err="1" smtClean="0"/>
              <a:t>ona</a:t>
            </a:r>
            <a:r>
              <a:rPr lang="pt-PT" sz="2200" dirty="0" smtClean="0"/>
              <a:t> </a:t>
            </a:r>
            <a:r>
              <a:rPr lang="pt-PT" sz="2200" dirty="0" err="1" smtClean="0"/>
              <a:t>iha</a:t>
            </a:r>
            <a:r>
              <a:rPr lang="pt-PT" sz="2200" dirty="0" smtClean="0"/>
              <a:t> </a:t>
            </a:r>
            <a:r>
              <a:rPr lang="pt-PT" sz="2200" dirty="0" err="1" smtClean="0"/>
              <a:t>Konstituisaun</a:t>
            </a:r>
            <a:r>
              <a:rPr lang="pt-PT" sz="2200" dirty="0" smtClean="0"/>
              <a:t>;</a:t>
            </a:r>
          </a:p>
          <a:p>
            <a:pPr lvl="0"/>
            <a:r>
              <a:rPr lang="pt-PT" sz="2200" dirty="0" err="1" smtClean="0"/>
              <a:t>Iha</a:t>
            </a:r>
            <a:r>
              <a:rPr lang="pt-PT" sz="2200" dirty="0" smtClean="0"/>
              <a:t> durante </a:t>
            </a:r>
            <a:r>
              <a:rPr lang="pt-PT" sz="2200" dirty="0" err="1" smtClean="0"/>
              <a:t>tinan</a:t>
            </a:r>
            <a:r>
              <a:rPr lang="pt-PT" sz="2200" dirty="0" smtClean="0"/>
              <a:t> </a:t>
            </a:r>
            <a:r>
              <a:rPr lang="pt-PT" sz="2200" dirty="0" err="1" smtClean="0"/>
              <a:t>sanulu</a:t>
            </a:r>
            <a:r>
              <a:rPr lang="pt-PT" sz="2200" dirty="0" smtClean="0"/>
              <a:t> </a:t>
            </a:r>
            <a:r>
              <a:rPr lang="pt-PT" sz="2200" dirty="0" err="1" smtClean="0"/>
              <a:t>nia</a:t>
            </a:r>
            <a:r>
              <a:rPr lang="pt-PT" sz="2200" dirty="0" smtClean="0"/>
              <a:t> </a:t>
            </a:r>
            <a:r>
              <a:rPr lang="pt-PT" sz="2200" dirty="0" err="1" smtClean="0"/>
              <a:t>laran</a:t>
            </a:r>
            <a:r>
              <a:rPr lang="pt-PT" sz="2200" dirty="0" smtClean="0"/>
              <a:t>, Timor-Leste </a:t>
            </a:r>
            <a:r>
              <a:rPr lang="pt-PT" sz="2200" dirty="0" err="1" smtClean="0"/>
              <a:t>konsege</a:t>
            </a:r>
            <a:r>
              <a:rPr lang="pt-PT" sz="2200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919793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" name="Picture 3" descr="DSC_022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1" r="18136"/>
          <a:stretch/>
        </p:blipFill>
        <p:spPr>
          <a:xfrm>
            <a:off x="6629400" y="1600200"/>
            <a:ext cx="2190550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Tansa </a:t>
            </a:r>
            <a:r>
              <a:rPr lang="pt-PT" sz="2800" b="1" dirty="0" err="1"/>
              <a:t>koopera</a:t>
            </a:r>
            <a:r>
              <a:rPr lang="pt-PT" sz="2800" b="1" dirty="0"/>
              <a:t> </a:t>
            </a:r>
            <a:r>
              <a:rPr lang="pt-PT" sz="2800" b="1" dirty="0" err="1"/>
              <a:t>iha</a:t>
            </a:r>
            <a:r>
              <a:rPr lang="pt-PT" sz="2800" b="1" dirty="0"/>
              <a:t> área eleitoral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pt-PT" sz="1900" dirty="0" err="1" smtClean="0"/>
              <a:t>Atu</a:t>
            </a:r>
            <a:r>
              <a:rPr lang="pt-PT" sz="1900" dirty="0" smtClean="0"/>
              <a:t> aprova no halo </a:t>
            </a:r>
            <a:r>
              <a:rPr lang="pt-PT" sz="1900" dirty="0" err="1" smtClean="0"/>
              <a:t>kuadru</a:t>
            </a:r>
            <a:r>
              <a:rPr lang="pt-PT" sz="1900" dirty="0" smtClean="0"/>
              <a:t> </a:t>
            </a:r>
            <a:r>
              <a:rPr lang="pt-PT" sz="1900" dirty="0" err="1" smtClean="0"/>
              <a:t>jurídiku</a:t>
            </a:r>
            <a:r>
              <a:rPr lang="pt-PT" sz="1900" dirty="0" smtClean="0"/>
              <a:t> ida </a:t>
            </a:r>
            <a:r>
              <a:rPr lang="pt-PT" sz="1900" dirty="0" err="1" smtClean="0"/>
              <a:t>própriu</a:t>
            </a:r>
            <a:r>
              <a:rPr lang="pt-PT" sz="1900" dirty="0" smtClean="0"/>
              <a:t> </a:t>
            </a:r>
            <a:r>
              <a:rPr lang="pt-PT" sz="1900" dirty="0" err="1" smtClean="0"/>
              <a:t>atu</a:t>
            </a:r>
            <a:r>
              <a:rPr lang="pt-PT" sz="1900" dirty="0" smtClean="0"/>
              <a:t> </a:t>
            </a:r>
            <a:r>
              <a:rPr lang="pt-PT" sz="1900" dirty="0" err="1" smtClean="0"/>
              <a:t>hala’o</a:t>
            </a:r>
            <a:r>
              <a:rPr lang="pt-PT" sz="1900" dirty="0" smtClean="0"/>
              <a:t> </a:t>
            </a:r>
            <a:r>
              <a:rPr lang="pt-PT" sz="1900" dirty="0" err="1" smtClean="0"/>
              <a:t>eleisaun</a:t>
            </a:r>
            <a:r>
              <a:rPr lang="pt-PT" sz="1900" dirty="0" smtClean="0"/>
              <a:t> </a:t>
            </a:r>
            <a:r>
              <a:rPr lang="pt-PT" sz="1900" dirty="0" err="1" smtClean="0"/>
              <a:t>hirak</a:t>
            </a:r>
            <a:r>
              <a:rPr lang="pt-PT" sz="1900" dirty="0" smtClean="0"/>
              <a:t> livre no </a:t>
            </a:r>
            <a:r>
              <a:rPr lang="pt-PT" sz="1900" dirty="0" err="1" smtClean="0"/>
              <a:t>justu</a:t>
            </a:r>
            <a:r>
              <a:rPr lang="pt-PT" sz="1900" dirty="0" smtClean="0"/>
              <a:t>;</a:t>
            </a:r>
            <a:endParaRPr lang="pt-PT" sz="1900" dirty="0"/>
          </a:p>
          <a:p>
            <a:pPr lvl="1"/>
            <a:r>
              <a:rPr lang="pt-PT" sz="1900" dirty="0" err="1" smtClean="0"/>
              <a:t>Hari</a:t>
            </a:r>
            <a:r>
              <a:rPr lang="pt-PT" sz="1900" dirty="0" smtClean="0"/>
              <a:t> </a:t>
            </a:r>
            <a:r>
              <a:rPr lang="pt-PT" sz="1900" dirty="0" err="1" smtClean="0"/>
              <a:t>órgaun</a:t>
            </a:r>
            <a:r>
              <a:rPr lang="pt-PT" sz="1900" dirty="0" smtClean="0"/>
              <a:t> </a:t>
            </a:r>
            <a:r>
              <a:rPr lang="pt-PT" sz="1900" dirty="0" err="1" smtClean="0"/>
              <a:t>Administrasaun</a:t>
            </a:r>
            <a:r>
              <a:rPr lang="pt-PT" sz="1900" dirty="0" smtClean="0"/>
              <a:t> </a:t>
            </a:r>
            <a:r>
              <a:rPr lang="pt-PT" sz="1900" dirty="0"/>
              <a:t>Eleitoral </a:t>
            </a:r>
            <a:r>
              <a:rPr lang="pt-PT" sz="1900" dirty="0" err="1" smtClean="0"/>
              <a:t>nebe</a:t>
            </a:r>
            <a:r>
              <a:rPr lang="pt-PT" sz="1900" dirty="0" smtClean="0"/>
              <a:t> </a:t>
            </a:r>
            <a:r>
              <a:rPr lang="pt-PT" sz="1900" dirty="0" err="1" smtClean="0"/>
              <a:t>maka</a:t>
            </a:r>
            <a:r>
              <a:rPr lang="pt-PT" sz="1900" dirty="0" smtClean="0"/>
              <a:t> </a:t>
            </a:r>
            <a:r>
              <a:rPr lang="pt-PT" sz="1900" dirty="0" err="1" smtClean="0"/>
              <a:t>neneik-neik</a:t>
            </a:r>
            <a:r>
              <a:rPr lang="pt-PT" sz="1900" dirty="0" smtClean="0"/>
              <a:t> </a:t>
            </a:r>
            <a:r>
              <a:rPr lang="pt-PT" sz="1900" dirty="0" err="1" smtClean="0"/>
              <a:t>hetan</a:t>
            </a:r>
            <a:r>
              <a:rPr lang="pt-PT" sz="1900" dirty="0" smtClean="0"/>
              <a:t> </a:t>
            </a:r>
            <a:r>
              <a:rPr lang="pt-PT" sz="1900" dirty="0" err="1" smtClean="0"/>
              <a:t>kapasidade</a:t>
            </a:r>
            <a:r>
              <a:rPr lang="pt-PT" sz="1900" dirty="0" smtClean="0"/>
              <a:t> </a:t>
            </a:r>
            <a:r>
              <a:rPr lang="pt-PT" sz="1900" dirty="0" err="1" smtClean="0"/>
              <a:t>atu</a:t>
            </a:r>
            <a:r>
              <a:rPr lang="pt-PT" sz="1900" dirty="0" smtClean="0"/>
              <a:t> </a:t>
            </a:r>
            <a:r>
              <a:rPr lang="pt-PT" sz="1900" dirty="0" err="1" smtClean="0"/>
              <a:t>orgnaiza</a:t>
            </a:r>
            <a:r>
              <a:rPr lang="pt-PT" sz="1900" dirty="0" smtClean="0"/>
              <a:t> no </a:t>
            </a:r>
            <a:r>
              <a:rPr lang="pt-PT" sz="1900" dirty="0" err="1" smtClean="0"/>
              <a:t>hala’o</a:t>
            </a:r>
            <a:r>
              <a:rPr lang="pt-PT" sz="1900" dirty="0" smtClean="0"/>
              <a:t> </a:t>
            </a:r>
            <a:r>
              <a:rPr lang="pt-PT" sz="1900" dirty="0" err="1" smtClean="0"/>
              <a:t>eleisaun</a:t>
            </a:r>
            <a:r>
              <a:rPr lang="pt-PT" sz="1900" dirty="0" smtClean="0"/>
              <a:t> sira </a:t>
            </a:r>
            <a:r>
              <a:rPr lang="pt-PT" sz="1900" dirty="0" err="1" smtClean="0"/>
              <a:t>hodi</a:t>
            </a:r>
            <a:r>
              <a:rPr lang="pt-PT" sz="1900" dirty="0" smtClean="0"/>
              <a:t> </a:t>
            </a:r>
            <a:r>
              <a:rPr lang="pt-PT" sz="1900" dirty="0" err="1" smtClean="0"/>
              <a:t>la</a:t>
            </a:r>
            <a:r>
              <a:rPr lang="pt-PT" sz="1900" dirty="0" smtClean="0"/>
              <a:t> depende </a:t>
            </a:r>
            <a:r>
              <a:rPr lang="pt-PT" sz="1900" dirty="0" err="1" smtClean="0"/>
              <a:t>ba</a:t>
            </a:r>
            <a:r>
              <a:rPr lang="pt-PT" sz="1900" dirty="0" smtClean="0"/>
              <a:t> </a:t>
            </a:r>
            <a:r>
              <a:rPr lang="pt-PT" sz="1900" dirty="0" err="1" smtClean="0"/>
              <a:t>asisténsia</a:t>
            </a:r>
            <a:r>
              <a:rPr lang="pt-PT" sz="1900" dirty="0" smtClean="0"/>
              <a:t> </a:t>
            </a:r>
            <a:r>
              <a:rPr lang="pt-PT" sz="1900" dirty="0" err="1" smtClean="0"/>
              <a:t>téknika</a:t>
            </a:r>
            <a:r>
              <a:rPr lang="pt-PT" sz="1900" dirty="0" smtClean="0"/>
              <a:t> </a:t>
            </a:r>
            <a:r>
              <a:rPr lang="pt-PT" sz="1900" dirty="0" err="1" smtClean="0"/>
              <a:t>internasional</a:t>
            </a:r>
            <a:r>
              <a:rPr lang="pt-PT" sz="1900" dirty="0"/>
              <a:t>;</a:t>
            </a:r>
          </a:p>
          <a:p>
            <a:pPr lvl="1"/>
            <a:r>
              <a:rPr lang="pt-PT" sz="1900" dirty="0" err="1" smtClean="0"/>
              <a:t>Hari</a:t>
            </a:r>
            <a:r>
              <a:rPr lang="pt-PT" sz="1900" dirty="0" smtClean="0"/>
              <a:t> </a:t>
            </a:r>
            <a:r>
              <a:rPr lang="pt-PT" sz="1900" dirty="0" err="1" smtClean="0"/>
              <a:t>korpu</a:t>
            </a:r>
            <a:r>
              <a:rPr lang="pt-PT" sz="1900" dirty="0" smtClean="0"/>
              <a:t> </a:t>
            </a:r>
            <a:r>
              <a:rPr lang="pt-PT" sz="1900" dirty="0" err="1" smtClean="0"/>
              <a:t>tékniku</a:t>
            </a:r>
            <a:r>
              <a:rPr lang="pt-PT" sz="1900" dirty="0" smtClean="0"/>
              <a:t> eleitoral ida </a:t>
            </a:r>
            <a:r>
              <a:rPr lang="pt-PT" sz="1900" dirty="0" err="1" smtClean="0"/>
              <a:t>nebe</a:t>
            </a:r>
            <a:r>
              <a:rPr lang="pt-PT" sz="1900" dirty="0" smtClean="0"/>
              <a:t> </a:t>
            </a:r>
            <a:r>
              <a:rPr lang="pt-PT" sz="1900" dirty="0" err="1" smtClean="0"/>
              <a:t>bele</a:t>
            </a:r>
            <a:r>
              <a:rPr lang="pt-PT" sz="1900" dirty="0" smtClean="0"/>
              <a:t> </a:t>
            </a:r>
            <a:r>
              <a:rPr lang="pt-PT" sz="1900" dirty="0" err="1" smtClean="0"/>
              <a:t>la’o</a:t>
            </a:r>
            <a:r>
              <a:rPr lang="pt-PT" sz="1900" dirty="0" smtClean="0"/>
              <a:t> </a:t>
            </a:r>
            <a:r>
              <a:rPr lang="pt-PT" sz="1900" dirty="0" err="1" smtClean="0"/>
              <a:t>deit</a:t>
            </a:r>
            <a:r>
              <a:rPr lang="pt-PT" sz="1900" dirty="0" smtClean="0"/>
              <a:t> </a:t>
            </a:r>
            <a:r>
              <a:rPr lang="pt-PT" sz="1900" dirty="0" err="1" smtClean="0"/>
              <a:t>atu</a:t>
            </a:r>
            <a:r>
              <a:rPr lang="pt-PT" sz="1900" dirty="0" smtClean="0"/>
              <a:t> organiza </a:t>
            </a:r>
            <a:r>
              <a:rPr lang="pt-PT" sz="1900" dirty="0" err="1" smtClean="0"/>
              <a:t>maibe</a:t>
            </a:r>
            <a:r>
              <a:rPr lang="pt-PT" sz="1900" dirty="0" smtClean="0"/>
              <a:t> mos </a:t>
            </a:r>
            <a:r>
              <a:rPr lang="pt-PT" sz="1900" dirty="0" err="1" smtClean="0"/>
              <a:t>hala’o</a:t>
            </a:r>
            <a:r>
              <a:rPr lang="pt-PT" sz="1900" dirty="0" smtClean="0"/>
              <a:t> </a:t>
            </a:r>
            <a:r>
              <a:rPr lang="pt-PT" sz="1900" dirty="0" err="1" smtClean="0"/>
              <a:t>prosesu</a:t>
            </a:r>
            <a:r>
              <a:rPr lang="pt-PT" sz="1900" dirty="0" smtClean="0"/>
              <a:t> eleitoral sira, </a:t>
            </a:r>
            <a:r>
              <a:rPr lang="pt-PT" sz="1900" dirty="0" err="1" smtClean="0"/>
              <a:t>nune’e</a:t>
            </a:r>
            <a:r>
              <a:rPr lang="pt-PT" sz="1900" dirty="0" smtClean="0"/>
              <a:t> mos </a:t>
            </a:r>
            <a:r>
              <a:rPr lang="pt-PT" sz="1900" dirty="0" err="1" smtClean="0"/>
              <a:t>atu</a:t>
            </a:r>
            <a:r>
              <a:rPr lang="pt-PT" sz="1900" dirty="0" smtClean="0"/>
              <a:t> transmite </a:t>
            </a:r>
            <a:r>
              <a:rPr lang="pt-PT" sz="1900" dirty="0" err="1" smtClean="0"/>
              <a:t>koñesimentu</a:t>
            </a:r>
            <a:r>
              <a:rPr lang="pt-PT" sz="1900" dirty="0" smtClean="0"/>
              <a:t> no </a:t>
            </a:r>
            <a:r>
              <a:rPr lang="pt-PT" sz="1900" dirty="0" err="1" smtClean="0"/>
              <a:t>hamosu</a:t>
            </a:r>
            <a:r>
              <a:rPr lang="pt-PT" sz="1900" dirty="0" smtClean="0"/>
              <a:t> </a:t>
            </a:r>
            <a:r>
              <a:rPr lang="pt-PT" sz="1900" dirty="0" err="1" smtClean="0"/>
              <a:t>kompeténsia</a:t>
            </a:r>
            <a:r>
              <a:rPr lang="pt-PT" sz="1900" dirty="0" smtClean="0"/>
              <a:t> sira </a:t>
            </a:r>
            <a:r>
              <a:rPr lang="pt-PT" sz="1900" dirty="0" err="1" smtClean="0"/>
              <a:t>iha</a:t>
            </a:r>
            <a:r>
              <a:rPr lang="pt-PT" sz="1900" dirty="0" smtClean="0"/>
              <a:t> </a:t>
            </a:r>
            <a:r>
              <a:rPr lang="pt-PT" sz="1900" dirty="0" err="1" smtClean="0"/>
              <a:t>area</a:t>
            </a:r>
            <a:r>
              <a:rPr lang="pt-PT" sz="1900" dirty="0" smtClean="0"/>
              <a:t> ida </a:t>
            </a:r>
            <a:r>
              <a:rPr lang="pt-PT" sz="1900" dirty="0" err="1" smtClean="0"/>
              <a:t>ne’e</a:t>
            </a:r>
            <a:r>
              <a:rPr lang="pt-PT" sz="1900" dirty="0" smtClean="0"/>
              <a:t>;</a:t>
            </a:r>
            <a:endParaRPr lang="pt-PT" sz="1900" dirty="0"/>
          </a:p>
        </p:txBody>
      </p:sp>
    </p:spTree>
    <p:extLst>
      <p:ext uri="{BB962C8B-B14F-4D97-AF65-F5344CB8AC3E}">
        <p14:creationId xmlns:p14="http://schemas.microsoft.com/office/powerpoint/2010/main" val="2961067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" name="Picture 3" descr="DSC_203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1" r="19417" b="13738"/>
          <a:stretch/>
        </p:blipFill>
        <p:spPr>
          <a:xfrm>
            <a:off x="6833516" y="1600200"/>
            <a:ext cx="2005684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smtClean="0"/>
              <a:t>Kontestualizasaun </a:t>
            </a:r>
            <a:r>
              <a:rPr lang="pt-PT" sz="2800" b="1" dirty="0" err="1" smtClean="0"/>
              <a:t>apoiu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nebe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fo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ba</a:t>
            </a:r>
            <a:r>
              <a:rPr lang="pt-PT" sz="2800" b="1" dirty="0" smtClean="0"/>
              <a:t/>
            </a:r>
            <a:br>
              <a:rPr lang="pt-PT" sz="2800" b="1" dirty="0" smtClean="0"/>
            </a:br>
            <a:r>
              <a:rPr lang="pt-PT" sz="2800" b="1" dirty="0" smtClean="0"/>
              <a:t>Guiné</a:t>
            </a:r>
            <a:r>
              <a:rPr lang="pt-PT" sz="2800" b="1" dirty="0"/>
              <a:t>-Bissau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200" dirty="0"/>
              <a:t>Durante </a:t>
            </a:r>
            <a:r>
              <a:rPr lang="pt-PT" sz="2200" dirty="0" smtClean="0"/>
              <a:t>segunda </a:t>
            </a:r>
            <a:r>
              <a:rPr lang="pt-PT" sz="2200" dirty="0"/>
              <a:t>volta </a:t>
            </a:r>
            <a:r>
              <a:rPr lang="pt-PT" sz="2200" dirty="0" err="1" smtClean="0"/>
              <a:t>eleisaun</a:t>
            </a:r>
            <a:r>
              <a:rPr lang="pt-PT" sz="2200" dirty="0" smtClean="0"/>
              <a:t> </a:t>
            </a:r>
            <a:r>
              <a:rPr lang="pt-PT" sz="2200" dirty="0" err="1" smtClean="0"/>
              <a:t>prezidensial</a:t>
            </a:r>
            <a:r>
              <a:rPr lang="pt-PT" sz="2200" dirty="0" smtClean="0"/>
              <a:t> </a:t>
            </a:r>
            <a:r>
              <a:rPr lang="pt-PT" sz="2200" dirty="0" err="1" smtClean="0"/>
              <a:t>nian</a:t>
            </a:r>
            <a:r>
              <a:rPr lang="pt-PT" sz="2200" dirty="0" smtClean="0"/>
              <a:t> sira, Guiné</a:t>
            </a:r>
            <a:r>
              <a:rPr lang="pt-PT" sz="2200" dirty="0"/>
              <a:t>-Bissau </a:t>
            </a:r>
            <a:r>
              <a:rPr lang="pt-PT" sz="2200" dirty="0" err="1" smtClean="0"/>
              <a:t>hetan</a:t>
            </a:r>
            <a:r>
              <a:rPr lang="pt-PT" sz="2200" dirty="0" smtClean="0"/>
              <a:t>  Golpe </a:t>
            </a:r>
            <a:r>
              <a:rPr lang="pt-PT" sz="2200" dirty="0" err="1" smtClean="0"/>
              <a:t>Militár</a:t>
            </a:r>
            <a:r>
              <a:rPr lang="pt-PT" sz="2200" dirty="0" smtClean="0"/>
              <a:t> ida;</a:t>
            </a:r>
          </a:p>
          <a:p>
            <a:pPr lvl="0"/>
            <a:endParaRPr lang="pt-PT" sz="2200" dirty="0"/>
          </a:p>
          <a:p>
            <a:pPr lvl="0"/>
            <a:r>
              <a:rPr lang="pt-PT" sz="2200" dirty="0" err="1" smtClean="0"/>
              <a:t>Konsekuéensia</a:t>
            </a:r>
            <a:r>
              <a:rPr lang="pt-PT" sz="2200" dirty="0" smtClean="0"/>
              <a:t> </a:t>
            </a:r>
            <a:r>
              <a:rPr lang="pt-PT" sz="2200" dirty="0" err="1" smtClean="0"/>
              <a:t>hosi</a:t>
            </a:r>
            <a:r>
              <a:rPr lang="pt-PT" sz="2200" dirty="0" smtClean="0"/>
              <a:t> Golpe Militar </a:t>
            </a:r>
            <a:r>
              <a:rPr lang="pt-PT" sz="2200" dirty="0" err="1" smtClean="0"/>
              <a:t>ne’e</a:t>
            </a:r>
            <a:r>
              <a:rPr lang="pt-PT" sz="2200" dirty="0" smtClean="0"/>
              <a:t> </a:t>
            </a:r>
            <a:r>
              <a:rPr lang="pt-PT" sz="2200" dirty="0" err="1" smtClean="0"/>
              <a:t>maka</a:t>
            </a:r>
            <a:r>
              <a:rPr lang="pt-PT" sz="2200" dirty="0" smtClean="0"/>
              <a:t> </a:t>
            </a:r>
            <a:r>
              <a:rPr lang="pt-PT" sz="2200" dirty="0" err="1" smtClean="0"/>
              <a:t>foti</a:t>
            </a:r>
            <a:r>
              <a:rPr lang="pt-PT" sz="2200" dirty="0" smtClean="0"/>
              <a:t> </a:t>
            </a:r>
            <a:r>
              <a:rPr lang="pt-PT" sz="2200" dirty="0" err="1" smtClean="0"/>
              <a:t>Prezidente</a:t>
            </a:r>
            <a:r>
              <a:rPr lang="pt-PT" sz="2200" dirty="0" smtClean="0"/>
              <a:t> </a:t>
            </a:r>
            <a:r>
              <a:rPr lang="pt-PT" sz="2200" dirty="0" err="1" smtClean="0"/>
              <a:t>Tranzisaun</a:t>
            </a:r>
            <a:r>
              <a:rPr lang="pt-PT" sz="2200" dirty="0" smtClean="0"/>
              <a:t> ida no </a:t>
            </a:r>
            <a:r>
              <a:rPr lang="pt-PT" sz="2200" dirty="0" err="1" smtClean="0"/>
              <a:t>Governu</a:t>
            </a:r>
            <a:r>
              <a:rPr lang="pt-PT" sz="2200" dirty="0" smtClean="0"/>
              <a:t> </a:t>
            </a:r>
            <a:r>
              <a:rPr lang="pt-PT" sz="2200" dirty="0" err="1" smtClean="0"/>
              <a:t>Tranzisaun</a:t>
            </a:r>
            <a:r>
              <a:rPr lang="pt-PT" sz="2200" dirty="0" smtClean="0"/>
              <a:t> ida, </a:t>
            </a:r>
            <a:r>
              <a:rPr lang="pt-PT" sz="2200" dirty="0" err="1" smtClean="0"/>
              <a:t>maibe</a:t>
            </a:r>
            <a:r>
              <a:rPr lang="pt-PT" sz="2200" dirty="0" smtClean="0"/>
              <a:t> </a:t>
            </a:r>
            <a:r>
              <a:rPr lang="pt-PT" sz="2200" dirty="0" err="1" smtClean="0"/>
              <a:t>Komunidade</a:t>
            </a:r>
            <a:r>
              <a:rPr lang="pt-PT" sz="2200" dirty="0" smtClean="0"/>
              <a:t> </a:t>
            </a:r>
            <a:r>
              <a:rPr lang="pt-PT" sz="2200" dirty="0" err="1" smtClean="0"/>
              <a:t>Internasional</a:t>
            </a:r>
            <a:r>
              <a:rPr lang="pt-PT" sz="2200" dirty="0" smtClean="0"/>
              <a:t> sempre </a:t>
            </a:r>
            <a:r>
              <a:rPr lang="pt-PT" sz="2200" dirty="0" err="1" smtClean="0"/>
              <a:t>la</a:t>
            </a:r>
            <a:r>
              <a:rPr lang="pt-PT" sz="2200" dirty="0" smtClean="0"/>
              <a:t> </a:t>
            </a:r>
            <a:r>
              <a:rPr lang="pt-PT" sz="2200" dirty="0" err="1" smtClean="0"/>
              <a:t>simu</a:t>
            </a:r>
            <a:r>
              <a:rPr lang="pt-PT" sz="2200" dirty="0" smtClean="0"/>
              <a:t> </a:t>
            </a:r>
            <a:r>
              <a:rPr lang="pt-PT" sz="2200" dirty="0" err="1" smtClean="0"/>
              <a:t>ninia</a:t>
            </a:r>
            <a:r>
              <a:rPr lang="pt-PT" sz="2200" dirty="0" smtClean="0"/>
              <a:t> </a:t>
            </a:r>
            <a:r>
              <a:rPr lang="pt-PT" sz="2200" dirty="0" err="1" smtClean="0"/>
              <a:t>lijitimidade</a:t>
            </a:r>
            <a:r>
              <a:rPr lang="pt-PT" sz="2200" dirty="0" smtClean="0"/>
              <a:t> sempre </a:t>
            </a:r>
            <a:r>
              <a:rPr lang="pt-PT" sz="2200" dirty="0" err="1" smtClean="0"/>
              <a:t>hetan</a:t>
            </a:r>
            <a:r>
              <a:rPr lang="pt-PT" sz="2200" dirty="0" smtClean="0"/>
              <a:t> cujas legitimidades;</a:t>
            </a:r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val="188627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" name="Picture 3" descr="DSC_200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53" b="9702"/>
          <a:stretch/>
        </p:blipFill>
        <p:spPr>
          <a:xfrm>
            <a:off x="6317716" y="1600200"/>
            <a:ext cx="2521484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Kontestualizasaun </a:t>
            </a:r>
            <a:r>
              <a:rPr lang="pt-PT" sz="2800" b="1" dirty="0" err="1"/>
              <a:t>apoiu</a:t>
            </a:r>
            <a:r>
              <a:rPr lang="pt-PT" sz="2800" b="1" dirty="0"/>
              <a:t> </a:t>
            </a:r>
            <a:r>
              <a:rPr lang="pt-PT" sz="2800" b="1" dirty="0" err="1"/>
              <a:t>nebe</a:t>
            </a:r>
            <a:r>
              <a:rPr lang="pt-PT" sz="2800" b="1" dirty="0"/>
              <a:t> </a:t>
            </a:r>
            <a:r>
              <a:rPr lang="pt-PT" sz="2800" b="1" dirty="0" err="1"/>
              <a:t>fo</a:t>
            </a:r>
            <a:r>
              <a:rPr lang="pt-PT" sz="2800" b="1" dirty="0"/>
              <a:t> </a:t>
            </a:r>
            <a:r>
              <a:rPr lang="pt-PT" sz="2800" b="1" dirty="0" err="1"/>
              <a:t>ba</a:t>
            </a:r>
            <a:r>
              <a:rPr lang="pt-PT" sz="2800" b="1" dirty="0"/>
              <a:t/>
            </a:r>
            <a:br>
              <a:rPr lang="pt-PT" sz="2800" b="1" dirty="0"/>
            </a:br>
            <a:r>
              <a:rPr lang="pt-PT" sz="2800" b="1" dirty="0"/>
              <a:t>Guiné-Bissau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err="1" smtClean="0"/>
              <a:t>Komunidade</a:t>
            </a:r>
            <a:r>
              <a:rPr lang="pt-PT" sz="2100" dirty="0" smtClean="0"/>
              <a:t> </a:t>
            </a:r>
            <a:r>
              <a:rPr lang="pt-PT" sz="2100" dirty="0" err="1" smtClean="0"/>
              <a:t>Internasional</a:t>
            </a:r>
            <a:r>
              <a:rPr lang="pt-PT" sz="2100" dirty="0" smtClean="0"/>
              <a:t> </a:t>
            </a:r>
            <a:r>
              <a:rPr lang="pt-PT" sz="2100" dirty="0" err="1" smtClean="0"/>
              <a:t>hahú</a:t>
            </a:r>
            <a:r>
              <a:rPr lang="pt-PT" sz="2100" dirty="0" smtClean="0"/>
              <a:t> tau </a:t>
            </a:r>
            <a:r>
              <a:rPr lang="pt-PT" sz="2100" dirty="0" err="1" smtClean="0"/>
              <a:t>estratéjia</a:t>
            </a:r>
            <a:r>
              <a:rPr lang="pt-PT" sz="2100" dirty="0" smtClean="0"/>
              <a:t> </a:t>
            </a:r>
            <a:r>
              <a:rPr lang="pt-PT" sz="2100" dirty="0" err="1" smtClean="0"/>
              <a:t>izolamentu</a:t>
            </a:r>
            <a:r>
              <a:rPr lang="pt-PT" sz="2100" dirty="0" smtClean="0"/>
              <a:t> ida </a:t>
            </a:r>
            <a:r>
              <a:rPr lang="pt-PT" sz="2100" dirty="0" err="1" smtClean="0"/>
              <a:t>ba</a:t>
            </a:r>
            <a:r>
              <a:rPr lang="pt-PT" sz="2100" dirty="0" smtClean="0"/>
              <a:t> </a:t>
            </a:r>
            <a:r>
              <a:rPr lang="pt-PT" sz="2100" dirty="0"/>
              <a:t>Guiné-Bissau </a:t>
            </a:r>
            <a:r>
              <a:rPr lang="pt-PT" sz="2100" dirty="0" err="1" smtClean="0"/>
              <a:t>hanesan</a:t>
            </a:r>
            <a:r>
              <a:rPr lang="pt-PT" sz="2100" dirty="0" smtClean="0"/>
              <a:t> </a:t>
            </a:r>
            <a:r>
              <a:rPr lang="pt-PT" sz="2100" dirty="0" err="1" smtClean="0"/>
              <a:t>atu</a:t>
            </a:r>
            <a:r>
              <a:rPr lang="pt-PT" sz="2100" dirty="0" smtClean="0"/>
              <a:t> </a:t>
            </a:r>
            <a:r>
              <a:rPr lang="pt-PT" sz="2100" dirty="0" err="1" smtClean="0"/>
              <a:t>presiona</a:t>
            </a:r>
            <a:r>
              <a:rPr lang="pt-PT" sz="2100" dirty="0" smtClean="0"/>
              <a:t> </a:t>
            </a:r>
            <a:r>
              <a:rPr lang="pt-PT" sz="2100" dirty="0" err="1" smtClean="0"/>
              <a:t>nian</a:t>
            </a:r>
            <a:r>
              <a:rPr lang="pt-PT" sz="2100" dirty="0" smtClean="0"/>
              <a:t> </a:t>
            </a:r>
            <a:r>
              <a:rPr lang="pt-PT" sz="2100" dirty="0" err="1" smtClean="0"/>
              <a:t>hodi</a:t>
            </a:r>
            <a:r>
              <a:rPr lang="pt-PT" sz="2100" dirty="0" smtClean="0"/>
              <a:t> </a:t>
            </a:r>
            <a:r>
              <a:rPr lang="pt-PT" sz="2100" dirty="0" err="1" smtClean="0"/>
              <a:t>bele</a:t>
            </a:r>
            <a:r>
              <a:rPr lang="pt-PT" sz="2100" dirty="0" smtClean="0"/>
              <a:t> </a:t>
            </a:r>
            <a:r>
              <a:rPr lang="pt-PT" sz="2100" dirty="0" err="1" smtClean="0"/>
              <a:t>estabelese</a:t>
            </a:r>
            <a:r>
              <a:rPr lang="pt-PT" sz="2100" dirty="0" smtClean="0"/>
              <a:t> fali </a:t>
            </a:r>
            <a:r>
              <a:rPr lang="pt-PT" sz="2100" dirty="0" err="1" smtClean="0"/>
              <a:t>orden</a:t>
            </a:r>
            <a:r>
              <a:rPr lang="pt-PT" sz="2100" dirty="0" smtClean="0"/>
              <a:t> </a:t>
            </a:r>
            <a:r>
              <a:rPr lang="pt-PT" sz="2100" dirty="0" err="1" smtClean="0"/>
              <a:t>konstitusionál</a:t>
            </a:r>
            <a:r>
              <a:rPr lang="pt-PT" sz="2100" dirty="0" smtClean="0"/>
              <a:t>;</a:t>
            </a:r>
          </a:p>
          <a:p>
            <a:pPr lvl="0"/>
            <a:endParaRPr lang="pt-PT" sz="2100" dirty="0"/>
          </a:p>
          <a:p>
            <a:pPr lvl="0"/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/>
              <a:t>2013 Autoridade (</a:t>
            </a:r>
            <a:r>
              <a:rPr lang="pt-PT" sz="2100" dirty="0" err="1"/>
              <a:t>tranzitóriu</a:t>
            </a:r>
            <a:r>
              <a:rPr lang="pt-PT" sz="2100" dirty="0"/>
              <a:t>)</a:t>
            </a:r>
            <a:r>
              <a:rPr lang="pt-PT" sz="2100" dirty="0" err="1"/>
              <a:t>Guin</a:t>
            </a:r>
            <a:r>
              <a:rPr lang="pt-PT" sz="2100" dirty="0" err="1" smtClean="0"/>
              <a:t>é-Bissaun</a:t>
            </a:r>
            <a:r>
              <a:rPr lang="pt-PT" sz="2100" dirty="0" smtClean="0"/>
              <a:t> </a:t>
            </a:r>
            <a:r>
              <a:rPr lang="pt-PT" sz="2100" dirty="0" err="1" smtClean="0"/>
              <a:t>nian</a:t>
            </a:r>
            <a:r>
              <a:rPr lang="pt-PT" sz="2100" dirty="0" smtClean="0"/>
              <a:t> sira </a:t>
            </a:r>
            <a:r>
              <a:rPr lang="pt-PT" sz="2100" dirty="0" err="1" smtClean="0"/>
              <a:t>hatudu</a:t>
            </a:r>
            <a:r>
              <a:rPr lang="pt-PT" sz="2100" dirty="0" smtClean="0"/>
              <a:t> sira </a:t>
            </a:r>
            <a:r>
              <a:rPr lang="pt-PT" sz="2100" dirty="0" err="1" smtClean="0"/>
              <a:t>nia</a:t>
            </a:r>
            <a:r>
              <a:rPr lang="pt-PT" sz="2100" dirty="0" smtClean="0"/>
              <a:t> </a:t>
            </a:r>
            <a:r>
              <a:rPr lang="pt-PT" sz="2100" dirty="0" err="1" smtClean="0"/>
              <a:t>intensaun</a:t>
            </a:r>
            <a:r>
              <a:rPr lang="pt-PT" sz="2100" dirty="0" smtClean="0"/>
              <a:t> </a:t>
            </a:r>
            <a:r>
              <a:rPr lang="pt-PT" sz="2100" dirty="0" err="1" smtClean="0"/>
              <a:t>atu</a:t>
            </a:r>
            <a:r>
              <a:rPr lang="pt-PT" sz="2100" dirty="0" smtClean="0"/>
              <a:t> </a:t>
            </a:r>
            <a:r>
              <a:rPr lang="pt-PT" sz="2100" dirty="0" err="1" smtClean="0"/>
              <a:t>hala’o</a:t>
            </a:r>
            <a:r>
              <a:rPr lang="pt-PT" sz="2100" dirty="0" smtClean="0"/>
              <a:t> </a:t>
            </a:r>
            <a:r>
              <a:rPr lang="pt-PT" sz="2100" dirty="0" err="1" smtClean="0"/>
              <a:t>eleisaun</a:t>
            </a:r>
            <a:r>
              <a:rPr lang="pt-PT" sz="2100" dirty="0" smtClean="0"/>
              <a:t> </a:t>
            </a:r>
            <a:r>
              <a:rPr lang="pt-PT" sz="2100" dirty="0" err="1" smtClean="0"/>
              <a:t>hirak</a:t>
            </a:r>
            <a:r>
              <a:rPr lang="pt-PT" sz="2100" dirty="0" smtClean="0"/>
              <a:t> livre no </a:t>
            </a:r>
            <a:r>
              <a:rPr lang="pt-PT" sz="2100" dirty="0" err="1" smtClean="0"/>
              <a:t>justu</a:t>
            </a:r>
            <a:r>
              <a:rPr lang="pt-PT" sz="2100" dirty="0" smtClean="0"/>
              <a:t> </a:t>
            </a:r>
            <a:r>
              <a:rPr lang="pt-PT" sz="2100" dirty="0" err="1" smtClean="0"/>
              <a:t>hodi</a:t>
            </a:r>
            <a:r>
              <a:rPr lang="pt-PT" sz="2100" dirty="0" smtClean="0"/>
              <a:t> </a:t>
            </a:r>
            <a:r>
              <a:rPr lang="pt-PT" sz="2100" dirty="0" err="1" smtClean="0"/>
              <a:t>bele</a:t>
            </a:r>
            <a:r>
              <a:rPr lang="pt-PT" sz="2100" dirty="0" smtClean="0"/>
              <a:t> </a:t>
            </a:r>
            <a:r>
              <a:rPr lang="pt-PT" sz="2100" dirty="0" err="1" smtClean="0"/>
              <a:t>estabelese</a:t>
            </a:r>
            <a:r>
              <a:rPr lang="pt-PT" sz="2100" dirty="0" smtClean="0"/>
              <a:t> fali </a:t>
            </a:r>
            <a:r>
              <a:rPr lang="pt-PT" sz="2100" dirty="0" err="1" smtClean="0"/>
              <a:t>orden</a:t>
            </a:r>
            <a:r>
              <a:rPr lang="pt-PT" sz="2100" dirty="0" smtClean="0"/>
              <a:t> </a:t>
            </a:r>
            <a:r>
              <a:rPr lang="pt-PT" sz="2100" dirty="0" err="1" smtClean="0"/>
              <a:t>konstitusional</a:t>
            </a:r>
            <a:r>
              <a:rPr lang="pt-PT" sz="2100" dirty="0" smtClean="0"/>
              <a:t> </a:t>
            </a:r>
            <a:r>
              <a:rPr lang="pt-PT" sz="2100" dirty="0" err="1" smtClean="0"/>
              <a:t>iha</a:t>
            </a:r>
            <a:r>
              <a:rPr lang="pt-PT" sz="2100" dirty="0" smtClean="0"/>
              <a:t> </a:t>
            </a:r>
            <a:r>
              <a:rPr lang="pt-PT" sz="2100" dirty="0"/>
              <a:t>país;</a:t>
            </a:r>
          </a:p>
        </p:txBody>
      </p:sp>
    </p:spTree>
    <p:extLst>
      <p:ext uri="{BB962C8B-B14F-4D97-AF65-F5344CB8AC3E}">
        <p14:creationId xmlns:p14="http://schemas.microsoft.com/office/powerpoint/2010/main" val="845504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 descr="IMG_480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18" b="17880"/>
          <a:stretch/>
        </p:blipFill>
        <p:spPr>
          <a:xfrm>
            <a:off x="2209800" y="4453720"/>
            <a:ext cx="5029200" cy="225188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 smtClean="0"/>
              <a:t>Kustu</a:t>
            </a:r>
            <a:r>
              <a:rPr lang="pt-PT" sz="2800" b="1" dirty="0" smtClean="0"/>
              <a:t> sira</a:t>
            </a:r>
            <a:endParaRPr lang="pt-PT" sz="2800" dirty="0"/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3639675"/>
              </p:ext>
            </p:extLst>
          </p:nvPr>
        </p:nvGraphicFramePr>
        <p:xfrm>
          <a:off x="1600200" y="1600200"/>
          <a:ext cx="7239000" cy="2743199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267200"/>
                <a:gridCol w="2971800"/>
              </a:tblGrid>
              <a:tr h="736226">
                <a:tc>
                  <a:txBody>
                    <a:bodyPr/>
                    <a:lstStyle/>
                    <a:p>
                      <a:r>
                        <a:rPr lang="en-US" sz="2400" b="1" dirty="0" err="1" smtClean="0"/>
                        <a:t>Kustu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en-US" sz="2400" b="1" dirty="0" err="1" smtClean="0"/>
                        <a:t>estimadu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baseline="0" dirty="0" err="1" smtClean="0"/>
                        <a:t>hosi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dirty="0" smtClean="0"/>
                        <a:t>PNUD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baseline="0" dirty="0" smtClean="0"/>
                        <a:t>€ 30.000.000,00 / </a:t>
                      </a:r>
                    </a:p>
                    <a:p>
                      <a:r>
                        <a:rPr lang="en-US" b="0" baseline="0" dirty="0" smtClean="0"/>
                        <a:t>€ 40.000.000,00</a:t>
                      </a:r>
                      <a:endParaRPr lang="en-US" b="0" dirty="0"/>
                    </a:p>
                  </a:txBody>
                  <a:tcPr anchor="ctr"/>
                </a:tc>
              </a:tr>
              <a:tr h="1270747">
                <a:tc>
                  <a:txBody>
                    <a:bodyPr/>
                    <a:lstStyle/>
                    <a:p>
                      <a:r>
                        <a:rPr lang="en-US" sz="2400" b="1" dirty="0" err="1" smtClean="0"/>
                        <a:t>Kustu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en-US" sz="2400" b="1" dirty="0" err="1" smtClean="0"/>
                        <a:t>Estimadu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en-US" sz="2400" b="1" dirty="0" err="1" smtClean="0"/>
                        <a:t>hosi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baseline="0" dirty="0" err="1" smtClean="0"/>
                        <a:t>Governu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baseline="0" dirty="0" err="1" smtClean="0"/>
                        <a:t>Guiné</a:t>
                      </a:r>
                      <a:r>
                        <a:rPr lang="en-US" sz="2400" b="1" baseline="0" dirty="0" smtClean="0"/>
                        <a:t>-Bissau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€</a:t>
                      </a:r>
                      <a:r>
                        <a:rPr lang="en-US" b="0" baseline="0" dirty="0" smtClean="0"/>
                        <a:t> 19.468.040,69</a:t>
                      </a:r>
                      <a:endParaRPr lang="en-US" b="0" dirty="0"/>
                    </a:p>
                  </a:txBody>
                  <a:tcPr anchor="ctr"/>
                </a:tc>
              </a:tr>
              <a:tr h="736226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Valor </a:t>
                      </a:r>
                      <a:r>
                        <a:rPr lang="en-US" sz="2400" b="1" dirty="0" err="1" smtClean="0"/>
                        <a:t>Apoio</a:t>
                      </a:r>
                      <a:r>
                        <a:rPr lang="en-US" sz="2400" b="1" baseline="0" dirty="0" smtClean="0"/>
                        <a:t> Timor-Leste </a:t>
                      </a:r>
                      <a:r>
                        <a:rPr lang="en-US" sz="2400" b="1" baseline="0" dirty="0" err="1" smtClean="0"/>
                        <a:t>nian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$</a:t>
                      </a:r>
                      <a:r>
                        <a:rPr lang="en-US" b="0" baseline="0" dirty="0" smtClean="0"/>
                        <a:t> 6,000,000.00</a:t>
                      </a:r>
                      <a:endParaRPr lang="en-US" b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402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4" name="Picture 3" descr="DSC_196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3"/>
          <a:stretch/>
        </p:blipFill>
        <p:spPr>
          <a:xfrm>
            <a:off x="6362245" y="1600200"/>
            <a:ext cx="2527755" cy="4343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smtClean="0"/>
              <a:t>Asaun </a:t>
            </a:r>
            <a:r>
              <a:rPr lang="pt-PT" sz="2800" b="1" dirty="0" err="1" smtClean="0"/>
              <a:t>hirak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hala’o</a:t>
            </a:r>
            <a:r>
              <a:rPr lang="pt-PT" sz="2800" b="1" dirty="0" smtClean="0"/>
              <a:t> </a:t>
            </a:r>
            <a:r>
              <a:rPr lang="pt-PT" sz="2800" b="1" dirty="0" err="1" smtClean="0"/>
              <a:t>hosi</a:t>
            </a:r>
            <a:r>
              <a:rPr lang="pt-PT" sz="2800" b="1" dirty="0" smtClean="0"/>
              <a:t> </a:t>
            </a:r>
            <a:br>
              <a:rPr lang="pt-PT" sz="2800" b="1" dirty="0" smtClean="0"/>
            </a:br>
            <a:r>
              <a:rPr lang="pt-PT" sz="2800" b="1" dirty="0" err="1" smtClean="0"/>
              <a:t>Governu</a:t>
            </a:r>
            <a:r>
              <a:rPr lang="pt-PT" sz="2800" b="1" dirty="0" smtClean="0"/>
              <a:t> </a:t>
            </a:r>
            <a:r>
              <a:rPr lang="pt-PT" sz="2800" b="1" dirty="0"/>
              <a:t>Timor-Leste</a:t>
            </a:r>
            <a:endParaRPr lang="pt-PT" sz="2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err="1" smtClean="0"/>
              <a:t>Estabelese</a:t>
            </a:r>
            <a:r>
              <a:rPr lang="pt-PT" sz="2100" dirty="0" smtClean="0"/>
              <a:t> </a:t>
            </a:r>
            <a:r>
              <a:rPr lang="pt-PT" sz="2100" dirty="0" err="1" smtClean="0"/>
              <a:t>diálogu</a:t>
            </a:r>
            <a:r>
              <a:rPr lang="pt-PT" sz="2100" dirty="0" smtClean="0"/>
              <a:t>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Prezidente</a:t>
            </a:r>
            <a:r>
              <a:rPr lang="pt-PT" sz="2100" dirty="0" smtClean="0"/>
              <a:t> </a:t>
            </a:r>
            <a:r>
              <a:rPr lang="pt-PT" sz="2100" dirty="0" err="1" smtClean="0"/>
              <a:t>Repúblika</a:t>
            </a:r>
            <a:r>
              <a:rPr lang="pt-PT" sz="2100" dirty="0" smtClean="0"/>
              <a:t> </a:t>
            </a:r>
            <a:r>
              <a:rPr lang="pt-PT" sz="2100" dirty="0" err="1" smtClean="0"/>
              <a:t>tranzisaun</a:t>
            </a:r>
            <a:r>
              <a:rPr lang="pt-PT" sz="2100" dirty="0" smtClean="0"/>
              <a:t>,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Governu</a:t>
            </a:r>
            <a:r>
              <a:rPr lang="pt-PT" sz="2100" dirty="0" smtClean="0"/>
              <a:t> </a:t>
            </a:r>
            <a:r>
              <a:rPr lang="pt-PT" sz="2100" dirty="0" err="1" smtClean="0"/>
              <a:t>tranzitóriu</a:t>
            </a:r>
            <a:r>
              <a:rPr lang="pt-PT" sz="2100" dirty="0" smtClean="0"/>
              <a:t> no </a:t>
            </a:r>
            <a:r>
              <a:rPr lang="pt-PT" sz="2100" dirty="0" err="1" smtClean="0"/>
              <a:t>ho</a:t>
            </a:r>
            <a:r>
              <a:rPr lang="pt-PT" sz="2100" dirty="0" smtClean="0"/>
              <a:t> </a:t>
            </a:r>
            <a:r>
              <a:rPr lang="pt-PT" sz="2100" dirty="0" err="1" smtClean="0"/>
              <a:t>forsa</a:t>
            </a:r>
            <a:r>
              <a:rPr lang="pt-PT" sz="2100" dirty="0" smtClean="0"/>
              <a:t> </a:t>
            </a:r>
            <a:r>
              <a:rPr lang="pt-PT" sz="2100" dirty="0" err="1" smtClean="0"/>
              <a:t>polítiku</a:t>
            </a:r>
            <a:r>
              <a:rPr lang="pt-PT" sz="2100" dirty="0" smtClean="0"/>
              <a:t> </a:t>
            </a:r>
            <a:r>
              <a:rPr lang="pt-PT" sz="2100" dirty="0" err="1" smtClean="0"/>
              <a:t>bo</a:t>
            </a:r>
            <a:r>
              <a:rPr lang="pt-PT" sz="2100" dirty="0" smtClean="0"/>
              <a:t> </a:t>
            </a:r>
            <a:r>
              <a:rPr lang="pt-PT" sz="2100" dirty="0" err="1" smtClean="0"/>
              <a:t>sosiál</a:t>
            </a:r>
            <a:r>
              <a:rPr lang="pt-PT" sz="2100" dirty="0" smtClean="0"/>
              <a:t> </a:t>
            </a:r>
            <a:r>
              <a:rPr lang="pt-PT" sz="2100" dirty="0" err="1" smtClean="0"/>
              <a:t>nebe</a:t>
            </a:r>
            <a:r>
              <a:rPr lang="pt-PT" sz="2100" dirty="0" smtClean="0"/>
              <a:t> </a:t>
            </a:r>
            <a:r>
              <a:rPr lang="pt-PT" sz="2100" dirty="0" err="1" smtClean="0"/>
              <a:t>reprezenta</a:t>
            </a:r>
            <a:r>
              <a:rPr lang="pt-PT" sz="2100" dirty="0" smtClean="0"/>
              <a:t> </a:t>
            </a:r>
            <a:r>
              <a:rPr lang="pt-PT" sz="2100" dirty="0" err="1" smtClean="0"/>
              <a:t>Povu</a:t>
            </a:r>
            <a:r>
              <a:rPr lang="pt-PT" sz="2100" dirty="0" smtClean="0"/>
              <a:t> Guiné </a:t>
            </a:r>
            <a:r>
              <a:rPr lang="pt-PT" sz="2100" dirty="0" err="1" smtClean="0"/>
              <a:t>nian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 smtClean="0"/>
              <a:t>Líder </a:t>
            </a:r>
            <a:r>
              <a:rPr lang="pt-PT" sz="2100" dirty="0" err="1" smtClean="0"/>
              <a:t>istóriku</a:t>
            </a:r>
            <a:r>
              <a:rPr lang="pt-PT" sz="2100" dirty="0" smtClean="0"/>
              <a:t> </a:t>
            </a:r>
            <a:r>
              <a:rPr lang="pt-PT" sz="2100" dirty="0" err="1" smtClean="0"/>
              <a:t>timoroan</a:t>
            </a:r>
            <a:r>
              <a:rPr lang="pt-PT" sz="2100" dirty="0" smtClean="0"/>
              <a:t> sira </a:t>
            </a:r>
            <a:r>
              <a:rPr lang="pt-PT" sz="2100" dirty="0" err="1" smtClean="0"/>
              <a:t>uza</a:t>
            </a:r>
            <a:r>
              <a:rPr lang="pt-PT" sz="2100" dirty="0" smtClean="0"/>
              <a:t> sira </a:t>
            </a:r>
            <a:r>
              <a:rPr lang="pt-PT" sz="2100" dirty="0" err="1" smtClean="0"/>
              <a:t>nia</a:t>
            </a:r>
            <a:r>
              <a:rPr lang="pt-PT" sz="2100" dirty="0" smtClean="0"/>
              <a:t> </a:t>
            </a:r>
            <a:r>
              <a:rPr lang="pt-PT" sz="2100" dirty="0" err="1" smtClean="0"/>
              <a:t>influénsia</a:t>
            </a:r>
            <a:r>
              <a:rPr lang="pt-PT" sz="2100" dirty="0" smtClean="0"/>
              <a:t> </a:t>
            </a:r>
            <a:r>
              <a:rPr lang="pt-PT" sz="2100" dirty="0" err="1" smtClean="0"/>
              <a:t>pesoál</a:t>
            </a:r>
            <a:r>
              <a:rPr lang="pt-PT" sz="2100" dirty="0" smtClean="0"/>
              <a:t> no </a:t>
            </a:r>
            <a:r>
              <a:rPr lang="pt-PT" sz="2100" dirty="0" err="1" smtClean="0"/>
              <a:t>militár</a:t>
            </a:r>
            <a:r>
              <a:rPr lang="pt-PT" sz="2100" dirty="0" smtClean="0"/>
              <a:t> </a:t>
            </a:r>
            <a:r>
              <a:rPr lang="pt-PT" sz="2100" dirty="0" err="1" smtClean="0"/>
              <a:t>atu</a:t>
            </a:r>
            <a:r>
              <a:rPr lang="pt-PT" sz="2100" dirty="0" smtClean="0"/>
              <a:t> motiva </a:t>
            </a:r>
            <a:r>
              <a:rPr lang="pt-PT" sz="2100" dirty="0" err="1" smtClean="0"/>
              <a:t>militár</a:t>
            </a:r>
            <a:r>
              <a:rPr lang="pt-PT" sz="2100" dirty="0" smtClean="0"/>
              <a:t> guine </a:t>
            </a:r>
            <a:r>
              <a:rPr lang="pt-PT" sz="2100" dirty="0" err="1" smtClean="0"/>
              <a:t>ona</a:t>
            </a:r>
            <a:r>
              <a:rPr lang="pt-PT" sz="2100" dirty="0" smtClean="0"/>
              <a:t> sira </a:t>
            </a:r>
            <a:r>
              <a:rPr lang="pt-PT" sz="2100" dirty="0" err="1" smtClean="0"/>
              <a:t>atu</a:t>
            </a:r>
            <a:r>
              <a:rPr lang="pt-PT" sz="2100" dirty="0" smtClean="0"/>
              <a:t> fila </a:t>
            </a:r>
            <a:r>
              <a:rPr lang="pt-PT" sz="2100" dirty="0" err="1" smtClean="0"/>
              <a:t>hikas</a:t>
            </a:r>
            <a:r>
              <a:rPr lang="pt-PT" sz="2100" dirty="0" smtClean="0"/>
              <a:t> </a:t>
            </a:r>
            <a:r>
              <a:rPr lang="pt-PT" sz="2100" dirty="0" err="1" smtClean="0"/>
              <a:t>ba</a:t>
            </a:r>
            <a:r>
              <a:rPr lang="pt-PT" sz="2100" dirty="0" smtClean="0"/>
              <a:t> sira </a:t>
            </a:r>
            <a:r>
              <a:rPr lang="pt-PT" sz="2100" dirty="0" err="1" smtClean="0"/>
              <a:t>nia</a:t>
            </a:r>
            <a:r>
              <a:rPr lang="pt-PT" sz="2100" dirty="0" smtClean="0"/>
              <a:t> </a:t>
            </a:r>
            <a:r>
              <a:rPr lang="pt-PT" sz="2100" dirty="0" err="1" smtClean="0"/>
              <a:t>kuartél</a:t>
            </a:r>
            <a:r>
              <a:rPr lang="pt-PT" sz="2100" dirty="0" smtClean="0"/>
              <a:t> no </a:t>
            </a:r>
            <a:r>
              <a:rPr lang="pt-PT" sz="2100" dirty="0" err="1" smtClean="0"/>
              <a:t>atu</a:t>
            </a:r>
            <a:r>
              <a:rPr lang="pt-PT" sz="2100" dirty="0" smtClean="0"/>
              <a:t> </a:t>
            </a:r>
            <a:r>
              <a:rPr lang="pt-PT" sz="2100" dirty="0" err="1" smtClean="0"/>
              <a:t>simu</a:t>
            </a:r>
            <a:r>
              <a:rPr lang="pt-PT" sz="2100" dirty="0" smtClean="0"/>
              <a:t> </a:t>
            </a:r>
            <a:r>
              <a:rPr lang="pt-PT" sz="2100" dirty="0" err="1" smtClean="0"/>
              <a:t>estabelese</a:t>
            </a:r>
            <a:r>
              <a:rPr lang="pt-PT" sz="2100" dirty="0" smtClean="0"/>
              <a:t> </a:t>
            </a:r>
            <a:r>
              <a:rPr lang="pt-PT" sz="2100" dirty="0" err="1" smtClean="0"/>
              <a:t>hikas</a:t>
            </a:r>
            <a:r>
              <a:rPr lang="pt-PT" sz="2100" dirty="0" smtClean="0"/>
              <a:t> fali </a:t>
            </a:r>
            <a:r>
              <a:rPr lang="pt-PT" sz="2100" dirty="0" err="1" smtClean="0"/>
              <a:t>orden</a:t>
            </a:r>
            <a:r>
              <a:rPr lang="pt-PT" sz="2100" dirty="0" smtClean="0"/>
              <a:t> </a:t>
            </a:r>
            <a:r>
              <a:rPr lang="pt-PT" sz="2100" dirty="0" err="1" smtClean="0"/>
              <a:t>konstitusional</a:t>
            </a:r>
            <a:r>
              <a:rPr lang="pt-PT" sz="2100" dirty="0" smtClean="0"/>
              <a:t>;</a:t>
            </a:r>
            <a:endParaRPr lang="pt-PT" sz="2100" dirty="0"/>
          </a:p>
        </p:txBody>
      </p:sp>
    </p:spTree>
    <p:extLst>
      <p:ext uri="{BB962C8B-B14F-4D97-AF65-F5344CB8AC3E}">
        <p14:creationId xmlns:p14="http://schemas.microsoft.com/office/powerpoint/2010/main" val="2845123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2897</TotalTime>
  <Words>1103</Words>
  <Application>Microsoft Macintosh PowerPoint</Application>
  <PresentationFormat>On-screen Show (4:3)</PresentationFormat>
  <Paragraphs>96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Custom Design</vt:lpstr>
      <vt:lpstr>1_Custom Design</vt:lpstr>
      <vt:lpstr>2_Custom Design</vt:lpstr>
      <vt:lpstr>PowerPoint Presentation</vt:lpstr>
      <vt:lpstr>Kompromisu iha planu internasional</vt:lpstr>
      <vt:lpstr>Tanba sa maka atu koopera ho Guiné-Bissau, S. Tomé e Príncipe no Repúblika Sentru Afrikanu</vt:lpstr>
      <vt:lpstr>Tansa koopera iha área eleitoral</vt:lpstr>
      <vt:lpstr>Tansa koopera iha área eleitoral</vt:lpstr>
      <vt:lpstr>Kontestualizasaun apoiu nebe fo ba Guiné-Bissau</vt:lpstr>
      <vt:lpstr>Kontestualizasaun apoiu nebe fo ba Guiné-Bissau</vt:lpstr>
      <vt:lpstr>Kustu sira</vt:lpstr>
      <vt:lpstr>Asaun hirak hala’o hosi  Governu Timor-Leste</vt:lpstr>
      <vt:lpstr>Asaun hirak hala’o hosi  Governu Timor-Leste</vt:lpstr>
      <vt:lpstr>Asaun hirak hala’o hosi  Governu Timor-Leste</vt:lpstr>
      <vt:lpstr>Asaun hirak hala’o hosi  Governu Timor-Leste</vt:lpstr>
      <vt:lpstr>Rezultadu hirak hetanhosi kooperasaun nebe hala’o ona</vt:lpstr>
      <vt:lpstr>Rezultadu hirak hetan hosi kooperasaun nebe hala’o ona</vt:lpstr>
      <vt:lpstr>Apoiu ba prosesu eleitoral</vt:lpstr>
      <vt:lpstr>Apou ba prosesu eleitoral</vt:lpstr>
      <vt:lpstr>Apoiu ba prosesu eleitoral</vt:lpstr>
      <vt:lpstr>Apoiu ba prosesu eleitoral</vt:lpstr>
      <vt:lpstr>Rezultadu hirak hetan liu hosi apoiu nebe fo ba prosesu eleitoral sira</vt:lpstr>
      <vt:lpstr>Rezultadu hirak hetan hosi apoiu nebe fo ba prosesu eleitoral sira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Projecto de Resolução</dc:title>
  <dc:creator>JoelOS</dc:creator>
  <cp:lastModifiedBy>Roby Viegas</cp:lastModifiedBy>
  <cp:revision>129</cp:revision>
  <dcterms:created xsi:type="dcterms:W3CDTF">2014-03-10T02:38:29Z</dcterms:created>
  <dcterms:modified xsi:type="dcterms:W3CDTF">2017-05-22T13:48:58Z</dcterms:modified>
</cp:coreProperties>
</file>